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64" r:id="rId5"/>
    <p:sldId id="268" r:id="rId6"/>
    <p:sldId id="269" r:id="rId7"/>
    <p:sldId id="259" r:id="rId8"/>
    <p:sldId id="265" r:id="rId9"/>
    <p:sldId id="260" r:id="rId10"/>
    <p:sldId id="266" r:id="rId11"/>
    <p:sldId id="261" r:id="rId12"/>
    <p:sldId id="267" r:id="rId13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50501"/>
    <a:srgbClr val="FE423F"/>
    <a:srgbClr val="84AA02"/>
    <a:srgbClr val="E6F4A2"/>
    <a:srgbClr val="3DA905"/>
    <a:srgbClr val="C5E4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EB221A-F2D9-4E55-B87E-A1E0B2DBD9BF}" v="47" dt="2021-10-24T05:55:44.3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gie Pamela Rubio Hurtado" userId="cb858f6652028c72" providerId="LiveId" clId="{4449901D-1BA2-4E97-8E54-68514E816020}"/>
    <pc:docChg chg="undo redo custSel addSld delSld modSld">
      <pc:chgData name="Margie Pamela Rubio Hurtado" userId="cb858f6652028c72" providerId="LiveId" clId="{4449901D-1BA2-4E97-8E54-68514E816020}" dt="2021-09-19T21:10:35.222" v="1335" actId="207"/>
      <pc:docMkLst>
        <pc:docMk/>
      </pc:docMkLst>
      <pc:sldChg chg="modSp mod">
        <pc:chgData name="Margie Pamela Rubio Hurtado" userId="cb858f6652028c72" providerId="LiveId" clId="{4449901D-1BA2-4E97-8E54-68514E816020}" dt="2021-09-19T19:21:57.874" v="211" actId="20577"/>
        <pc:sldMkLst>
          <pc:docMk/>
          <pc:sldMk cId="191672560" sldId="257"/>
        </pc:sldMkLst>
        <pc:spChg chg="mod">
          <ac:chgData name="Margie Pamela Rubio Hurtado" userId="cb858f6652028c72" providerId="LiveId" clId="{4449901D-1BA2-4E97-8E54-68514E816020}" dt="2021-09-19T19:21:57.874" v="211" actId="20577"/>
          <ac:spMkLst>
            <pc:docMk/>
            <pc:sldMk cId="191672560" sldId="257"/>
            <ac:spMk id="16" creationId="{C95473FF-E349-4A43-921F-8730FB5B445F}"/>
          </ac:spMkLst>
        </pc:spChg>
      </pc:sldChg>
      <pc:sldChg chg="del">
        <pc:chgData name="Margie Pamela Rubio Hurtado" userId="cb858f6652028c72" providerId="LiveId" clId="{4449901D-1BA2-4E97-8E54-68514E816020}" dt="2021-09-19T18:53:40.480" v="0" actId="47"/>
        <pc:sldMkLst>
          <pc:docMk/>
          <pc:sldMk cId="3483299095" sldId="262"/>
        </pc:sldMkLst>
      </pc:sldChg>
      <pc:sldChg chg="addSp delSp modSp add mod">
        <pc:chgData name="Margie Pamela Rubio Hurtado" userId="cb858f6652028c72" providerId="LiveId" clId="{4449901D-1BA2-4E97-8E54-68514E816020}" dt="2021-09-19T21:10:35.222" v="1335" actId="207"/>
        <pc:sldMkLst>
          <pc:docMk/>
          <pc:sldMk cId="1976596348" sldId="264"/>
        </pc:sldMkLst>
        <pc:spChg chg="add del">
          <ac:chgData name="Margie Pamela Rubio Hurtado" userId="cb858f6652028c72" providerId="LiveId" clId="{4449901D-1BA2-4E97-8E54-68514E816020}" dt="2021-09-19T18:59:05.654" v="150" actId="478"/>
          <ac:spMkLst>
            <pc:docMk/>
            <pc:sldMk cId="1976596348" sldId="264"/>
            <ac:spMk id="2" creationId="{EFA2E1CE-82D6-4742-B22D-BA5CDCE26132}"/>
          </ac:spMkLst>
        </pc:spChg>
        <pc:spChg chg="add mod">
          <ac:chgData name="Margie Pamela Rubio Hurtado" userId="cb858f6652028c72" providerId="LiveId" clId="{4449901D-1BA2-4E97-8E54-68514E816020}" dt="2021-09-19T19:01:50.891" v="177" actId="207"/>
          <ac:spMkLst>
            <pc:docMk/>
            <pc:sldMk cId="1976596348" sldId="264"/>
            <ac:spMk id="25" creationId="{EB1A26CF-9A4A-43FF-801F-AC1077D21EAA}"/>
          </ac:spMkLst>
        </pc:spChg>
        <pc:spChg chg="add mod">
          <ac:chgData name="Margie Pamela Rubio Hurtado" userId="cb858f6652028c72" providerId="LiveId" clId="{4449901D-1BA2-4E97-8E54-68514E816020}" dt="2021-09-19T19:01:57.923" v="179" actId="207"/>
          <ac:spMkLst>
            <pc:docMk/>
            <pc:sldMk cId="1976596348" sldId="264"/>
            <ac:spMk id="26" creationId="{97D05226-B54F-4C4C-8641-E45C6785AD5C}"/>
          </ac:spMkLst>
        </pc:spChg>
        <pc:spChg chg="mod">
          <ac:chgData name="Margie Pamela Rubio Hurtado" userId="cb858f6652028c72" providerId="LiveId" clId="{4449901D-1BA2-4E97-8E54-68514E816020}" dt="2021-09-19T18:54:14.983" v="10" actId="20577"/>
          <ac:spMkLst>
            <pc:docMk/>
            <pc:sldMk cId="1976596348" sldId="264"/>
            <ac:spMk id="28" creationId="{EC3E255E-272E-4919-8DBA-BA2B77DF8B58}"/>
          </ac:spMkLst>
        </pc:spChg>
        <pc:spChg chg="mod">
          <ac:chgData name="Margie Pamela Rubio Hurtado" userId="cb858f6652028c72" providerId="LiveId" clId="{4449901D-1BA2-4E97-8E54-68514E816020}" dt="2021-09-19T18:55:12.919" v="94" actId="1076"/>
          <ac:spMkLst>
            <pc:docMk/>
            <pc:sldMk cId="1976596348" sldId="264"/>
            <ac:spMk id="29" creationId="{C98B0E1A-546A-4FB0-B599-90F4841CB74B}"/>
          </ac:spMkLst>
        </pc:spChg>
        <pc:spChg chg="add del mod ord">
          <ac:chgData name="Margie Pamela Rubio Hurtado" userId="cb858f6652028c72" providerId="LiveId" clId="{4449901D-1BA2-4E97-8E54-68514E816020}" dt="2021-09-19T19:02:14.367" v="182" actId="167"/>
          <ac:spMkLst>
            <pc:docMk/>
            <pc:sldMk cId="1976596348" sldId="264"/>
            <ac:spMk id="30" creationId="{E9684E87-99A6-47E5-9398-E60EC52FE494}"/>
          </ac:spMkLst>
        </pc:spChg>
        <pc:spChg chg="add del mod">
          <ac:chgData name="Margie Pamela Rubio Hurtado" userId="cb858f6652028c72" providerId="LiveId" clId="{4449901D-1BA2-4E97-8E54-68514E816020}" dt="2021-09-19T18:55:46.896" v="98" actId="478"/>
          <ac:spMkLst>
            <pc:docMk/>
            <pc:sldMk cId="1976596348" sldId="264"/>
            <ac:spMk id="31" creationId="{2FFF647E-ACED-4CB3-B96B-B38A09F57B69}"/>
          </ac:spMkLst>
        </pc:spChg>
        <pc:spChg chg="add del mod">
          <ac:chgData name="Margie Pamela Rubio Hurtado" userId="cb858f6652028c72" providerId="LiveId" clId="{4449901D-1BA2-4E97-8E54-68514E816020}" dt="2021-09-19T18:55:46.896" v="98" actId="478"/>
          <ac:spMkLst>
            <pc:docMk/>
            <pc:sldMk cId="1976596348" sldId="264"/>
            <ac:spMk id="32" creationId="{E7B7892E-2E17-4EC6-87EE-20D4F6F34AF3}"/>
          </ac:spMkLst>
        </pc:spChg>
        <pc:spChg chg="add del mod">
          <ac:chgData name="Margie Pamela Rubio Hurtado" userId="cb858f6652028c72" providerId="LiveId" clId="{4449901D-1BA2-4E97-8E54-68514E816020}" dt="2021-09-19T18:55:46.896" v="98" actId="478"/>
          <ac:spMkLst>
            <pc:docMk/>
            <pc:sldMk cId="1976596348" sldId="264"/>
            <ac:spMk id="33" creationId="{9809278B-340F-4670-9BFF-2AD2761F131E}"/>
          </ac:spMkLst>
        </pc:spChg>
        <pc:spChg chg="add del mod">
          <ac:chgData name="Margie Pamela Rubio Hurtado" userId="cb858f6652028c72" providerId="LiveId" clId="{4449901D-1BA2-4E97-8E54-68514E816020}" dt="2021-09-19T19:02:58.937" v="193" actId="1036"/>
          <ac:spMkLst>
            <pc:docMk/>
            <pc:sldMk cId="1976596348" sldId="264"/>
            <ac:spMk id="34" creationId="{BCC9265B-EFFF-41DA-96F0-ED2AEF159B3B}"/>
          </ac:spMkLst>
        </pc:spChg>
        <pc:spChg chg="add mod">
          <ac:chgData name="Margie Pamela Rubio Hurtado" userId="cb858f6652028c72" providerId="LiveId" clId="{4449901D-1BA2-4E97-8E54-68514E816020}" dt="2021-09-19T19:01:54.147" v="178" actId="207"/>
          <ac:spMkLst>
            <pc:docMk/>
            <pc:sldMk cId="1976596348" sldId="264"/>
            <ac:spMk id="36" creationId="{F764C206-7E26-488A-86E4-C5400FB75BF4}"/>
          </ac:spMkLst>
        </pc:spChg>
        <pc:spChg chg="add mod">
          <ac:chgData name="Margie Pamela Rubio Hurtado" userId="cb858f6652028c72" providerId="LiveId" clId="{4449901D-1BA2-4E97-8E54-68514E816020}" dt="2021-09-19T19:02:58.937" v="193" actId="1036"/>
          <ac:spMkLst>
            <pc:docMk/>
            <pc:sldMk cId="1976596348" sldId="264"/>
            <ac:spMk id="37" creationId="{A7AD175F-AB80-44D7-ABA0-E4E6197E9555}"/>
          </ac:spMkLst>
        </pc:spChg>
        <pc:spChg chg="add mod">
          <ac:chgData name="Margie Pamela Rubio Hurtado" userId="cb858f6652028c72" providerId="LiveId" clId="{4449901D-1BA2-4E97-8E54-68514E816020}" dt="2021-09-19T21:10:35.222" v="1335" actId="207"/>
          <ac:spMkLst>
            <pc:docMk/>
            <pc:sldMk cId="1976596348" sldId="264"/>
            <ac:spMk id="38" creationId="{311D2D52-7529-4890-86A2-5163BE46084F}"/>
          </ac:spMkLst>
        </pc:spChg>
        <pc:spChg chg="add mod">
          <ac:chgData name="Margie Pamela Rubio Hurtado" userId="cb858f6652028c72" providerId="LiveId" clId="{4449901D-1BA2-4E97-8E54-68514E816020}" dt="2021-09-19T19:03:06.384" v="195" actId="1036"/>
          <ac:spMkLst>
            <pc:docMk/>
            <pc:sldMk cId="1976596348" sldId="264"/>
            <ac:spMk id="39" creationId="{9CC6525E-91BC-446F-93D5-8708DB03A23A}"/>
          </ac:spMkLst>
        </pc:spChg>
        <pc:spChg chg="add del mod">
          <ac:chgData name="Margie Pamela Rubio Hurtado" userId="cb858f6652028c72" providerId="LiveId" clId="{4449901D-1BA2-4E97-8E54-68514E816020}" dt="2021-09-19T19:02:10.245" v="181" actId="478"/>
          <ac:spMkLst>
            <pc:docMk/>
            <pc:sldMk cId="1976596348" sldId="264"/>
            <ac:spMk id="40" creationId="{1D3333E3-0122-4C4D-A3C8-A239AC0B35BA}"/>
          </ac:spMkLst>
        </pc:spChg>
        <pc:picChg chg="add mod ord modCrop">
          <ac:chgData name="Margie Pamela Rubio Hurtado" userId="cb858f6652028c72" providerId="LiveId" clId="{4449901D-1BA2-4E97-8E54-68514E816020}" dt="2021-09-19T19:02:06.163" v="180" actId="167"/>
          <ac:picMkLst>
            <pc:docMk/>
            <pc:sldMk cId="1976596348" sldId="264"/>
            <ac:picMk id="4" creationId="{58E5832C-E812-401D-A500-0EBDD285D844}"/>
          </ac:picMkLst>
        </pc:picChg>
        <pc:picChg chg="ord">
          <ac:chgData name="Margie Pamela Rubio Hurtado" userId="cb858f6652028c72" providerId="LiveId" clId="{4449901D-1BA2-4E97-8E54-68514E816020}" dt="2021-09-19T19:02:18.038" v="183" actId="167"/>
          <ac:picMkLst>
            <pc:docMk/>
            <pc:sldMk cId="1976596348" sldId="264"/>
            <ac:picMk id="27" creationId="{B05C9D3D-F1CD-4293-87DA-AA120363171B}"/>
          </ac:picMkLst>
        </pc:picChg>
        <pc:picChg chg="add mod">
          <ac:chgData name="Margie Pamela Rubio Hurtado" userId="cb858f6652028c72" providerId="LiveId" clId="{4449901D-1BA2-4E97-8E54-68514E816020}" dt="2021-09-19T19:58:34.866" v="307" actId="1037"/>
          <ac:picMkLst>
            <pc:docMk/>
            <pc:sldMk cId="1976596348" sldId="264"/>
            <ac:picMk id="41" creationId="{CAF5DF7B-F8B2-4FB6-A30D-BAE207CBD02C}"/>
          </ac:picMkLst>
        </pc:picChg>
        <pc:picChg chg="add mod modCrop">
          <ac:chgData name="Margie Pamela Rubio Hurtado" userId="cb858f6652028c72" providerId="LiveId" clId="{4449901D-1BA2-4E97-8E54-68514E816020}" dt="2021-09-19T19:06:49.975" v="202" actId="18131"/>
          <ac:picMkLst>
            <pc:docMk/>
            <pc:sldMk cId="1976596348" sldId="264"/>
            <ac:picMk id="42" creationId="{8A88C647-C333-4155-A8C8-16392F70BE17}"/>
          </ac:picMkLst>
        </pc:picChg>
        <pc:picChg chg="add mod">
          <ac:chgData name="Margie Pamela Rubio Hurtado" userId="cb858f6652028c72" providerId="LiveId" clId="{4449901D-1BA2-4E97-8E54-68514E816020}" dt="2021-09-19T19:07:03.080" v="203" actId="14826"/>
          <ac:picMkLst>
            <pc:docMk/>
            <pc:sldMk cId="1976596348" sldId="264"/>
            <ac:picMk id="43" creationId="{55DFA85A-30B4-443D-B6E9-CF0D46FE1C7F}"/>
          </ac:picMkLst>
        </pc:picChg>
      </pc:sldChg>
      <pc:sldChg chg="addSp delSp modSp add mod">
        <pc:chgData name="Margie Pamela Rubio Hurtado" userId="cb858f6652028c72" providerId="LiveId" clId="{4449901D-1BA2-4E97-8E54-68514E816020}" dt="2021-09-19T20:06:58.795" v="438" actId="1076"/>
        <pc:sldMkLst>
          <pc:docMk/>
          <pc:sldMk cId="3898652762" sldId="265"/>
        </pc:sldMkLst>
        <pc:spChg chg="add mod">
          <ac:chgData name="Margie Pamela Rubio Hurtado" userId="cb858f6652028c72" providerId="LiveId" clId="{4449901D-1BA2-4E97-8E54-68514E816020}" dt="2021-09-19T19:47:51.406" v="214" actId="1076"/>
          <ac:spMkLst>
            <pc:docMk/>
            <pc:sldMk cId="3898652762" sldId="265"/>
            <ac:spMk id="25" creationId="{B77F42FE-D824-4CB2-A3D5-131161A183E4}"/>
          </ac:spMkLst>
        </pc:spChg>
        <pc:spChg chg="add mod">
          <ac:chgData name="Margie Pamela Rubio Hurtado" userId="cb858f6652028c72" providerId="LiveId" clId="{4449901D-1BA2-4E97-8E54-68514E816020}" dt="2021-09-19T19:56:33.593" v="230" actId="20577"/>
          <ac:spMkLst>
            <pc:docMk/>
            <pc:sldMk cId="3898652762" sldId="265"/>
            <ac:spMk id="27" creationId="{C6738F9A-12A2-4C0B-9ABE-1600E8AF6562}"/>
          </ac:spMkLst>
        </pc:spChg>
        <pc:spChg chg="mod">
          <ac:chgData name="Margie Pamela Rubio Hurtado" userId="cb858f6652028c72" providerId="LiveId" clId="{4449901D-1BA2-4E97-8E54-68514E816020}" dt="2021-09-19T20:06:06.452" v="320" actId="20577"/>
          <ac:spMkLst>
            <pc:docMk/>
            <pc:sldMk cId="3898652762" sldId="265"/>
            <ac:spMk id="28" creationId="{EC3E255E-272E-4919-8DBA-BA2B77DF8B58}"/>
          </ac:spMkLst>
        </pc:spChg>
        <pc:spChg chg="mod">
          <ac:chgData name="Margie Pamela Rubio Hurtado" userId="cb858f6652028c72" providerId="LiveId" clId="{4449901D-1BA2-4E97-8E54-68514E816020}" dt="2021-09-19T20:06:58.795" v="438" actId="1076"/>
          <ac:spMkLst>
            <pc:docMk/>
            <pc:sldMk cId="3898652762" sldId="265"/>
            <ac:spMk id="29" creationId="{C98B0E1A-546A-4FB0-B599-90F4841CB74B}"/>
          </ac:spMkLst>
        </pc:spChg>
        <pc:spChg chg="del">
          <ac:chgData name="Margie Pamela Rubio Hurtado" userId="cb858f6652028c72" providerId="LiveId" clId="{4449901D-1BA2-4E97-8E54-68514E816020}" dt="2021-09-19T19:48:18.839" v="218" actId="478"/>
          <ac:spMkLst>
            <pc:docMk/>
            <pc:sldMk cId="3898652762" sldId="265"/>
            <ac:spMk id="30" creationId="{E9684E87-99A6-47E5-9398-E60EC52FE494}"/>
          </ac:spMkLst>
        </pc:spChg>
        <pc:spChg chg="add del">
          <ac:chgData name="Margie Pamela Rubio Hurtado" userId="cb858f6652028c72" providerId="LiveId" clId="{4449901D-1BA2-4E97-8E54-68514E816020}" dt="2021-09-19T19:48:13.182" v="217" actId="478"/>
          <ac:spMkLst>
            <pc:docMk/>
            <pc:sldMk cId="3898652762" sldId="265"/>
            <ac:spMk id="31" creationId="{2FFF647E-ACED-4CB3-B96B-B38A09F57B69}"/>
          </ac:spMkLst>
        </pc:spChg>
        <pc:spChg chg="add del">
          <ac:chgData name="Margie Pamela Rubio Hurtado" userId="cb858f6652028c72" providerId="LiveId" clId="{4449901D-1BA2-4E97-8E54-68514E816020}" dt="2021-09-19T19:48:13.182" v="217" actId="478"/>
          <ac:spMkLst>
            <pc:docMk/>
            <pc:sldMk cId="3898652762" sldId="265"/>
            <ac:spMk id="32" creationId="{E7B7892E-2E17-4EC6-87EE-20D4F6F34AF3}"/>
          </ac:spMkLst>
        </pc:spChg>
        <pc:spChg chg="add del">
          <ac:chgData name="Margie Pamela Rubio Hurtado" userId="cb858f6652028c72" providerId="LiveId" clId="{4449901D-1BA2-4E97-8E54-68514E816020}" dt="2021-09-19T19:48:13.182" v="217" actId="478"/>
          <ac:spMkLst>
            <pc:docMk/>
            <pc:sldMk cId="3898652762" sldId="265"/>
            <ac:spMk id="33" creationId="{9809278B-340F-4670-9BFF-2AD2761F131E}"/>
          </ac:spMkLst>
        </pc:spChg>
        <pc:spChg chg="del">
          <ac:chgData name="Margie Pamela Rubio Hurtado" userId="cb858f6652028c72" providerId="LiveId" clId="{4449901D-1BA2-4E97-8E54-68514E816020}" dt="2021-09-19T19:48:18.839" v="218" actId="478"/>
          <ac:spMkLst>
            <pc:docMk/>
            <pc:sldMk cId="3898652762" sldId="265"/>
            <ac:spMk id="34" creationId="{BCC9265B-EFFF-41DA-96F0-ED2AEF159B3B}"/>
          </ac:spMkLst>
        </pc:spChg>
        <pc:spChg chg="add mod">
          <ac:chgData name="Margie Pamela Rubio Hurtado" userId="cb858f6652028c72" providerId="LiveId" clId="{4449901D-1BA2-4E97-8E54-68514E816020}" dt="2021-09-19T19:47:51.406" v="214" actId="1076"/>
          <ac:spMkLst>
            <pc:docMk/>
            <pc:sldMk cId="3898652762" sldId="265"/>
            <ac:spMk id="35" creationId="{D933D320-3FAD-4E3F-B022-8D3C150F2196}"/>
          </ac:spMkLst>
        </pc:spChg>
        <pc:spChg chg="add mod">
          <ac:chgData name="Margie Pamela Rubio Hurtado" userId="cb858f6652028c72" providerId="LiveId" clId="{4449901D-1BA2-4E97-8E54-68514E816020}" dt="2021-09-19T19:47:51.406" v="214" actId="1076"/>
          <ac:spMkLst>
            <pc:docMk/>
            <pc:sldMk cId="3898652762" sldId="265"/>
            <ac:spMk id="36" creationId="{6B066D55-1B89-42D0-8490-B843A56490AE}"/>
          </ac:spMkLst>
        </pc:spChg>
        <pc:spChg chg="add mod">
          <ac:chgData name="Margie Pamela Rubio Hurtado" userId="cb858f6652028c72" providerId="LiveId" clId="{4449901D-1BA2-4E97-8E54-68514E816020}" dt="2021-09-19T19:47:51.406" v="214" actId="1076"/>
          <ac:spMkLst>
            <pc:docMk/>
            <pc:sldMk cId="3898652762" sldId="265"/>
            <ac:spMk id="37" creationId="{597B22DE-FC9B-4CBD-BA83-C7AD3A236815}"/>
          </ac:spMkLst>
        </pc:spChg>
        <pc:spChg chg="add mod">
          <ac:chgData name="Margie Pamela Rubio Hurtado" userId="cb858f6652028c72" providerId="LiveId" clId="{4449901D-1BA2-4E97-8E54-68514E816020}" dt="2021-09-19T19:56:38.158" v="237" actId="20577"/>
          <ac:spMkLst>
            <pc:docMk/>
            <pc:sldMk cId="3898652762" sldId="265"/>
            <ac:spMk id="39" creationId="{2B1E378C-7C3E-4180-BEFB-CAABAF9081C7}"/>
          </ac:spMkLst>
        </pc:spChg>
        <pc:spChg chg="add mod">
          <ac:chgData name="Margie Pamela Rubio Hurtado" userId="cb858f6652028c72" providerId="LiveId" clId="{4449901D-1BA2-4E97-8E54-68514E816020}" dt="2021-09-19T19:56:43.311" v="246" actId="20577"/>
          <ac:spMkLst>
            <pc:docMk/>
            <pc:sldMk cId="3898652762" sldId="265"/>
            <ac:spMk id="40" creationId="{7F19E827-8467-4BE5-A963-0405226F53D8}"/>
          </ac:spMkLst>
        </pc:spChg>
        <pc:spChg chg="add mod">
          <ac:chgData name="Margie Pamela Rubio Hurtado" userId="cb858f6652028c72" providerId="LiveId" clId="{4449901D-1BA2-4E97-8E54-68514E816020}" dt="2021-09-19T19:56:49.950" v="259" actId="20577"/>
          <ac:spMkLst>
            <pc:docMk/>
            <pc:sldMk cId="3898652762" sldId="265"/>
            <ac:spMk id="41" creationId="{B9C76AEC-5156-42C6-9BBB-815F461DDD69}"/>
          </ac:spMkLst>
        </pc:spChg>
        <pc:picChg chg="add mod">
          <ac:chgData name="Margie Pamela Rubio Hurtado" userId="cb858f6652028c72" providerId="LiveId" clId="{4449901D-1BA2-4E97-8E54-68514E816020}" dt="2021-09-19T20:05:02.134" v="308" actId="14826"/>
          <ac:picMkLst>
            <pc:docMk/>
            <pc:sldMk cId="3898652762" sldId="265"/>
            <ac:picMk id="26" creationId="{C2F435A2-6475-479F-817B-6B7AB4B1C55E}"/>
          </ac:picMkLst>
        </pc:picChg>
        <pc:picChg chg="add mod">
          <ac:chgData name="Margie Pamela Rubio Hurtado" userId="cb858f6652028c72" providerId="LiveId" clId="{4449901D-1BA2-4E97-8E54-68514E816020}" dt="2021-09-19T20:05:47.317" v="313" actId="14100"/>
          <ac:picMkLst>
            <pc:docMk/>
            <pc:sldMk cId="3898652762" sldId="265"/>
            <ac:picMk id="42" creationId="{5271B3B9-7FE9-4FCC-8ECE-23C34D0C3C1E}"/>
          </ac:picMkLst>
        </pc:picChg>
        <pc:picChg chg="add mod">
          <ac:chgData name="Margie Pamela Rubio Hurtado" userId="cb858f6652028c72" providerId="LiveId" clId="{4449901D-1BA2-4E97-8E54-68514E816020}" dt="2021-09-19T20:05:25.079" v="310" actId="14826"/>
          <ac:picMkLst>
            <pc:docMk/>
            <pc:sldMk cId="3898652762" sldId="265"/>
            <ac:picMk id="43" creationId="{8E8D555F-DAFF-4F6E-BD44-3D82CCD393FB}"/>
          </ac:picMkLst>
        </pc:picChg>
        <pc:picChg chg="add mod">
          <ac:chgData name="Margie Pamela Rubio Hurtado" userId="cb858f6652028c72" providerId="LiveId" clId="{4449901D-1BA2-4E97-8E54-68514E816020}" dt="2021-09-19T20:05:31.986" v="311" actId="14826"/>
          <ac:picMkLst>
            <pc:docMk/>
            <pc:sldMk cId="3898652762" sldId="265"/>
            <ac:picMk id="44" creationId="{83304E65-AA1C-490E-AE32-9D93AC26779F}"/>
          </ac:picMkLst>
        </pc:picChg>
      </pc:sldChg>
      <pc:sldChg chg="add del">
        <pc:chgData name="Margie Pamela Rubio Hurtado" userId="cb858f6652028c72" providerId="LiveId" clId="{4449901D-1BA2-4E97-8E54-68514E816020}" dt="2021-09-19T19:56:19.291" v="220"/>
        <pc:sldMkLst>
          <pc:docMk/>
          <pc:sldMk cId="2992597913" sldId="266"/>
        </pc:sldMkLst>
      </pc:sldChg>
      <pc:sldChg chg="addSp delSp modSp add mod">
        <pc:chgData name="Margie Pamela Rubio Hurtado" userId="cb858f6652028c72" providerId="LiveId" clId="{4449901D-1BA2-4E97-8E54-68514E816020}" dt="2021-09-19T20:20:53.762" v="583" actId="20577"/>
        <pc:sldMkLst>
          <pc:docMk/>
          <pc:sldMk cId="3480693270" sldId="266"/>
        </pc:sldMkLst>
        <pc:spChg chg="mod">
          <ac:chgData name="Margie Pamela Rubio Hurtado" userId="cb858f6652028c72" providerId="LiveId" clId="{4449901D-1BA2-4E97-8E54-68514E816020}" dt="2021-09-19T20:19:54.361" v="449" actId="20577"/>
          <ac:spMkLst>
            <pc:docMk/>
            <pc:sldMk cId="3480693270" sldId="266"/>
            <ac:spMk id="23" creationId="{B9E704CA-82D8-4510-92BC-2884EC0CE3AD}"/>
          </ac:spMkLst>
        </pc:spChg>
        <pc:spChg chg="mod">
          <ac:chgData name="Margie Pamela Rubio Hurtado" userId="cb858f6652028c72" providerId="LiveId" clId="{4449901D-1BA2-4E97-8E54-68514E816020}" dt="2021-09-19T20:20:53.762" v="583" actId="20577"/>
          <ac:spMkLst>
            <pc:docMk/>
            <pc:sldMk cId="3480693270" sldId="266"/>
            <ac:spMk id="25" creationId="{2A6781B5-A685-4454-9F80-B3CBFD782582}"/>
          </ac:spMkLst>
        </pc:spChg>
        <pc:spChg chg="add mod">
          <ac:chgData name="Margie Pamela Rubio Hurtado" userId="cb858f6652028c72" providerId="LiveId" clId="{4449901D-1BA2-4E97-8E54-68514E816020}" dt="2021-09-19T19:57:27.368" v="261"/>
          <ac:spMkLst>
            <pc:docMk/>
            <pc:sldMk cId="3480693270" sldId="266"/>
            <ac:spMk id="26" creationId="{FDF20F02-2365-4C3C-B24F-9C75C64C95F7}"/>
          </ac:spMkLst>
        </pc:spChg>
        <pc:spChg chg="add mod">
          <ac:chgData name="Margie Pamela Rubio Hurtado" userId="cb858f6652028c72" providerId="LiveId" clId="{4449901D-1BA2-4E97-8E54-68514E816020}" dt="2021-09-19T19:57:38.922" v="272" actId="20577"/>
          <ac:spMkLst>
            <pc:docMk/>
            <pc:sldMk cId="3480693270" sldId="266"/>
            <ac:spMk id="28" creationId="{07DA8A9B-00F4-4D8B-BBDA-23CD5255BAF2}"/>
          </ac:spMkLst>
        </pc:spChg>
        <pc:spChg chg="add mod">
          <ac:chgData name="Margie Pamela Rubio Hurtado" userId="cb858f6652028c72" providerId="LiveId" clId="{4449901D-1BA2-4E97-8E54-68514E816020}" dt="2021-09-19T19:57:27.368" v="261"/>
          <ac:spMkLst>
            <pc:docMk/>
            <pc:sldMk cId="3480693270" sldId="266"/>
            <ac:spMk id="29" creationId="{BEDC53BB-6BBF-449E-879E-6B05A675B507}"/>
          </ac:spMkLst>
        </pc:spChg>
        <pc:spChg chg="add mod">
          <ac:chgData name="Margie Pamela Rubio Hurtado" userId="cb858f6652028c72" providerId="LiveId" clId="{4449901D-1BA2-4E97-8E54-68514E816020}" dt="2021-09-19T19:58:11.848" v="303" actId="1076"/>
          <ac:spMkLst>
            <pc:docMk/>
            <pc:sldMk cId="3480693270" sldId="266"/>
            <ac:spMk id="34" creationId="{422D3E1D-655D-40E4-9198-82D4A53BA44F}"/>
          </ac:spMkLst>
        </pc:spChg>
        <pc:spChg chg="add del mod">
          <ac:chgData name="Margie Pamela Rubio Hurtado" userId="cb858f6652028c72" providerId="LiveId" clId="{4449901D-1BA2-4E97-8E54-68514E816020}" dt="2021-09-19T19:57:55.972" v="298" actId="478"/>
          <ac:spMkLst>
            <pc:docMk/>
            <pc:sldMk cId="3480693270" sldId="266"/>
            <ac:spMk id="35" creationId="{FD6EC012-5D95-4F49-8694-713508F6B8BC}"/>
          </ac:spMkLst>
        </pc:spChg>
        <pc:spChg chg="add mod">
          <ac:chgData name="Margie Pamela Rubio Hurtado" userId="cb858f6652028c72" providerId="LiveId" clId="{4449901D-1BA2-4E97-8E54-68514E816020}" dt="2021-09-19T19:57:43.995" v="284" actId="20577"/>
          <ac:spMkLst>
            <pc:docMk/>
            <pc:sldMk cId="3480693270" sldId="266"/>
            <ac:spMk id="36" creationId="{0F8E98EB-2C12-40F8-8E02-18038A027A44}"/>
          </ac:spMkLst>
        </pc:spChg>
        <pc:spChg chg="add mod">
          <ac:chgData name="Margie Pamela Rubio Hurtado" userId="cb858f6652028c72" providerId="LiveId" clId="{4449901D-1BA2-4E97-8E54-68514E816020}" dt="2021-09-19T19:58:11.848" v="303" actId="1076"/>
          <ac:spMkLst>
            <pc:docMk/>
            <pc:sldMk cId="3480693270" sldId="266"/>
            <ac:spMk id="37" creationId="{4E84E46A-763C-4D2B-B354-890DCD0BC782}"/>
          </ac:spMkLst>
        </pc:spChg>
        <pc:spChg chg="add del mod">
          <ac:chgData name="Margie Pamela Rubio Hurtado" userId="cb858f6652028c72" providerId="LiveId" clId="{4449901D-1BA2-4E97-8E54-68514E816020}" dt="2021-09-19T19:57:54.772" v="297" actId="478"/>
          <ac:spMkLst>
            <pc:docMk/>
            <pc:sldMk cId="3480693270" sldId="266"/>
            <ac:spMk id="38" creationId="{05E72DE9-9C24-4FE8-858C-0BCAFBCF1D9B}"/>
          </ac:spMkLst>
        </pc:spChg>
        <pc:picChg chg="add mod">
          <ac:chgData name="Margie Pamela Rubio Hurtado" userId="cb858f6652028c72" providerId="LiveId" clId="{4449901D-1BA2-4E97-8E54-68514E816020}" dt="2021-09-19T20:19:16.633" v="439" actId="14826"/>
          <ac:picMkLst>
            <pc:docMk/>
            <pc:sldMk cId="3480693270" sldId="266"/>
            <ac:picMk id="27" creationId="{AA973BF7-0A0A-4D3F-8CAC-448E5B156584}"/>
          </ac:picMkLst>
        </pc:picChg>
        <pc:picChg chg="add mod">
          <ac:chgData name="Margie Pamela Rubio Hurtado" userId="cb858f6652028c72" providerId="LiveId" clId="{4449901D-1BA2-4E97-8E54-68514E816020}" dt="2021-09-19T20:19:25.745" v="440" actId="14826"/>
          <ac:picMkLst>
            <pc:docMk/>
            <pc:sldMk cId="3480693270" sldId="266"/>
            <ac:picMk id="39" creationId="{256EEF8E-9A00-4175-8958-BC6B8675AC09}"/>
          </ac:picMkLst>
        </pc:picChg>
        <pc:picChg chg="add mod">
          <ac:chgData name="Margie Pamela Rubio Hurtado" userId="cb858f6652028c72" providerId="LiveId" clId="{4449901D-1BA2-4E97-8E54-68514E816020}" dt="2021-09-19T20:19:36.520" v="441" actId="14826"/>
          <ac:picMkLst>
            <pc:docMk/>
            <pc:sldMk cId="3480693270" sldId="266"/>
            <ac:picMk id="40" creationId="{070946CA-FF08-4783-8B80-9FBA19E4748E}"/>
          </ac:picMkLst>
        </pc:picChg>
        <pc:picChg chg="add del mod">
          <ac:chgData name="Margie Pamela Rubio Hurtado" userId="cb858f6652028c72" providerId="LiveId" clId="{4449901D-1BA2-4E97-8E54-68514E816020}" dt="2021-09-19T19:57:54.772" v="297" actId="478"/>
          <ac:picMkLst>
            <pc:docMk/>
            <pc:sldMk cId="3480693270" sldId="266"/>
            <ac:picMk id="41" creationId="{1446D464-7EFB-4174-9A89-314FA5668438}"/>
          </ac:picMkLst>
        </pc:picChg>
      </pc:sldChg>
      <pc:sldChg chg="addSp modSp add mod">
        <pc:chgData name="Margie Pamela Rubio Hurtado" userId="cb858f6652028c72" providerId="LiveId" clId="{4449901D-1BA2-4E97-8E54-68514E816020}" dt="2021-09-19T20:31:34.265" v="614" actId="14826"/>
        <pc:sldMkLst>
          <pc:docMk/>
          <pc:sldMk cId="1163495734" sldId="267"/>
        </pc:sldMkLst>
        <pc:spChg chg="add mod">
          <ac:chgData name="Margie Pamela Rubio Hurtado" userId="cb858f6652028c72" providerId="LiveId" clId="{4449901D-1BA2-4E97-8E54-68514E816020}" dt="2021-09-19T20:21:37.515" v="585"/>
          <ac:spMkLst>
            <pc:docMk/>
            <pc:sldMk cId="1163495734" sldId="267"/>
            <ac:spMk id="26" creationId="{0FDD7D93-80F5-4C68-B53B-9FF20E21B64B}"/>
          </ac:spMkLst>
        </pc:spChg>
        <pc:spChg chg="add mod">
          <ac:chgData name="Margie Pamela Rubio Hurtado" userId="cb858f6652028c72" providerId="LiveId" clId="{4449901D-1BA2-4E97-8E54-68514E816020}" dt="2021-09-19T20:26:13.444" v="592" actId="20577"/>
          <ac:spMkLst>
            <pc:docMk/>
            <pc:sldMk cId="1163495734" sldId="267"/>
            <ac:spMk id="28" creationId="{CC137FB1-9FED-420F-8B2C-06367099FF24}"/>
          </ac:spMkLst>
        </pc:spChg>
        <pc:spChg chg="add mod">
          <ac:chgData name="Margie Pamela Rubio Hurtado" userId="cb858f6652028c72" providerId="LiveId" clId="{4449901D-1BA2-4E97-8E54-68514E816020}" dt="2021-09-19T20:21:37.515" v="585"/>
          <ac:spMkLst>
            <pc:docMk/>
            <pc:sldMk cId="1163495734" sldId="267"/>
            <ac:spMk id="29" creationId="{E0A81546-7455-4E72-A77A-A371FBEF4A4E}"/>
          </ac:spMkLst>
        </pc:spChg>
        <pc:spChg chg="add mod">
          <ac:chgData name="Margie Pamela Rubio Hurtado" userId="cb858f6652028c72" providerId="LiveId" clId="{4449901D-1BA2-4E97-8E54-68514E816020}" dt="2021-09-19T20:21:37.515" v="585"/>
          <ac:spMkLst>
            <pc:docMk/>
            <pc:sldMk cId="1163495734" sldId="267"/>
            <ac:spMk id="34" creationId="{A032F00F-12D0-40CB-9739-A753DD3377AB}"/>
          </ac:spMkLst>
        </pc:spChg>
        <pc:spChg chg="add mod">
          <ac:chgData name="Margie Pamela Rubio Hurtado" userId="cb858f6652028c72" providerId="LiveId" clId="{4449901D-1BA2-4E97-8E54-68514E816020}" dt="2021-09-19T20:26:19.370" v="597" actId="20577"/>
          <ac:spMkLst>
            <pc:docMk/>
            <pc:sldMk cId="1163495734" sldId="267"/>
            <ac:spMk id="35" creationId="{1F3BDE5D-B608-463F-9708-1CCD388915E7}"/>
          </ac:spMkLst>
        </pc:spChg>
        <pc:spChg chg="add mod">
          <ac:chgData name="Margie Pamela Rubio Hurtado" userId="cb858f6652028c72" providerId="LiveId" clId="{4449901D-1BA2-4E97-8E54-68514E816020}" dt="2021-09-19T20:26:25.667" v="607" actId="20577"/>
          <ac:spMkLst>
            <pc:docMk/>
            <pc:sldMk cId="1163495734" sldId="267"/>
            <ac:spMk id="36" creationId="{4241AC41-3515-484C-8D03-A35859662DF8}"/>
          </ac:spMkLst>
        </pc:spChg>
        <pc:picChg chg="add mod modCrop">
          <ac:chgData name="Margie Pamela Rubio Hurtado" userId="cb858f6652028c72" providerId="LiveId" clId="{4449901D-1BA2-4E97-8E54-68514E816020}" dt="2021-09-19T20:27:35.683" v="612" actId="18131"/>
          <ac:picMkLst>
            <pc:docMk/>
            <pc:sldMk cId="1163495734" sldId="267"/>
            <ac:picMk id="27" creationId="{36B1ED08-9DAB-4155-A260-775B3919D0D9}"/>
          </ac:picMkLst>
        </pc:picChg>
        <pc:picChg chg="add mod">
          <ac:chgData name="Margie Pamela Rubio Hurtado" userId="cb858f6652028c72" providerId="LiveId" clId="{4449901D-1BA2-4E97-8E54-68514E816020}" dt="2021-09-19T20:31:34.265" v="614" actId="14826"/>
          <ac:picMkLst>
            <pc:docMk/>
            <pc:sldMk cId="1163495734" sldId="267"/>
            <ac:picMk id="37" creationId="{91987BF8-3DE3-4E4B-A291-B52D2D340949}"/>
          </ac:picMkLst>
        </pc:picChg>
        <pc:picChg chg="add mod">
          <ac:chgData name="Margie Pamela Rubio Hurtado" userId="cb858f6652028c72" providerId="LiveId" clId="{4449901D-1BA2-4E97-8E54-68514E816020}" dt="2021-09-19T20:29:40.682" v="613" actId="14826"/>
          <ac:picMkLst>
            <pc:docMk/>
            <pc:sldMk cId="1163495734" sldId="267"/>
            <ac:picMk id="38" creationId="{F0509968-A7D5-4D50-8836-00AA33FF3D62}"/>
          </ac:picMkLst>
        </pc:picChg>
      </pc:sldChg>
      <pc:sldChg chg="addSp delSp modSp add mod">
        <pc:chgData name="Margie Pamela Rubio Hurtado" userId="cb858f6652028c72" providerId="LiveId" clId="{4449901D-1BA2-4E97-8E54-68514E816020}" dt="2021-09-19T20:53:51.599" v="962" actId="1036"/>
        <pc:sldMkLst>
          <pc:docMk/>
          <pc:sldMk cId="129605969" sldId="268"/>
        </pc:sldMkLst>
        <pc:spChg chg="mod">
          <ac:chgData name="Margie Pamela Rubio Hurtado" userId="cb858f6652028c72" providerId="LiveId" clId="{4449901D-1BA2-4E97-8E54-68514E816020}" dt="2021-09-19T20:45:05.523" v="798" actId="1076"/>
          <ac:spMkLst>
            <pc:docMk/>
            <pc:sldMk cId="129605969" sldId="268"/>
            <ac:spMk id="11" creationId="{891F6531-4BE7-48F7-997F-837F9DA81C6B}"/>
          </ac:spMkLst>
        </pc:spChg>
        <pc:spChg chg="mod">
          <ac:chgData name="Margie Pamela Rubio Hurtado" userId="cb858f6652028c72" providerId="LiveId" clId="{4449901D-1BA2-4E97-8E54-68514E816020}" dt="2021-09-19T20:51:27.060" v="904" actId="1076"/>
          <ac:spMkLst>
            <pc:docMk/>
            <pc:sldMk cId="129605969" sldId="268"/>
            <ac:spMk id="18" creationId="{C2F8675E-4692-4032-A3A6-5C7386E54A4E}"/>
          </ac:spMkLst>
        </pc:spChg>
        <pc:spChg chg="del">
          <ac:chgData name="Margie Pamela Rubio Hurtado" userId="cb858f6652028c72" providerId="LiveId" clId="{4449901D-1BA2-4E97-8E54-68514E816020}" dt="2021-09-19T20:32:37.238" v="619" actId="478"/>
          <ac:spMkLst>
            <pc:docMk/>
            <pc:sldMk cId="129605969" sldId="268"/>
            <ac:spMk id="25" creationId="{EB1A26CF-9A4A-43FF-801F-AC1077D21EAA}"/>
          </ac:spMkLst>
        </pc:spChg>
        <pc:spChg chg="mod">
          <ac:chgData name="Margie Pamela Rubio Hurtado" userId="cb858f6652028c72" providerId="LiveId" clId="{4449901D-1BA2-4E97-8E54-68514E816020}" dt="2021-09-19T20:53:51.599" v="962" actId="1036"/>
          <ac:spMkLst>
            <pc:docMk/>
            <pc:sldMk cId="129605969" sldId="268"/>
            <ac:spMk id="26" creationId="{97D05226-B54F-4C4C-8641-E45C6785AD5C}"/>
          </ac:spMkLst>
        </pc:spChg>
        <pc:spChg chg="mod">
          <ac:chgData name="Margie Pamela Rubio Hurtado" userId="cb858f6652028c72" providerId="LiveId" clId="{4449901D-1BA2-4E97-8E54-68514E816020}" dt="2021-09-19T20:42:19.127" v="735" actId="1035"/>
          <ac:spMkLst>
            <pc:docMk/>
            <pc:sldMk cId="129605969" sldId="268"/>
            <ac:spMk id="28" creationId="{EC3E255E-272E-4919-8DBA-BA2B77DF8B58}"/>
          </ac:spMkLst>
        </pc:spChg>
        <pc:spChg chg="mod">
          <ac:chgData name="Margie Pamela Rubio Hurtado" userId="cb858f6652028c72" providerId="LiveId" clId="{4449901D-1BA2-4E97-8E54-68514E816020}" dt="2021-09-19T20:42:19.127" v="735" actId="1035"/>
          <ac:spMkLst>
            <pc:docMk/>
            <pc:sldMk cId="129605969" sldId="268"/>
            <ac:spMk id="29" creationId="{C98B0E1A-546A-4FB0-B599-90F4841CB74B}"/>
          </ac:spMkLst>
        </pc:spChg>
        <pc:spChg chg="del">
          <ac:chgData name="Margie Pamela Rubio Hurtado" userId="cb858f6652028c72" providerId="LiveId" clId="{4449901D-1BA2-4E97-8E54-68514E816020}" dt="2021-09-19T20:32:37.238" v="619" actId="478"/>
          <ac:spMkLst>
            <pc:docMk/>
            <pc:sldMk cId="129605969" sldId="268"/>
            <ac:spMk id="30" creationId="{E9684E87-99A6-47E5-9398-E60EC52FE494}"/>
          </ac:spMkLst>
        </pc:spChg>
        <pc:spChg chg="add del mod">
          <ac:chgData name="Margie Pamela Rubio Hurtado" userId="cb858f6652028c72" providerId="LiveId" clId="{4449901D-1BA2-4E97-8E54-68514E816020}" dt="2021-09-19T20:32:41.306" v="620" actId="478"/>
          <ac:spMkLst>
            <pc:docMk/>
            <pc:sldMk cId="129605969" sldId="268"/>
            <ac:spMk id="31" creationId="{37EB458B-E426-4D25-942B-7D7830C0041A}"/>
          </ac:spMkLst>
        </pc:spChg>
        <pc:spChg chg="add del mod">
          <ac:chgData name="Margie Pamela Rubio Hurtado" userId="cb858f6652028c72" providerId="LiveId" clId="{4449901D-1BA2-4E97-8E54-68514E816020}" dt="2021-09-19T20:32:41.306" v="620" actId="478"/>
          <ac:spMkLst>
            <pc:docMk/>
            <pc:sldMk cId="129605969" sldId="268"/>
            <ac:spMk id="33" creationId="{EEBC62C3-BA6E-4200-8E03-BEC36F491FF3}"/>
          </ac:spMkLst>
        </pc:spChg>
        <pc:spChg chg="del">
          <ac:chgData name="Margie Pamela Rubio Hurtado" userId="cb858f6652028c72" providerId="LiveId" clId="{4449901D-1BA2-4E97-8E54-68514E816020}" dt="2021-09-19T20:32:37.238" v="619" actId="478"/>
          <ac:spMkLst>
            <pc:docMk/>
            <pc:sldMk cId="129605969" sldId="268"/>
            <ac:spMk id="34" creationId="{BCC9265B-EFFF-41DA-96F0-ED2AEF159B3B}"/>
          </ac:spMkLst>
        </pc:spChg>
        <pc:spChg chg="mod">
          <ac:chgData name="Margie Pamela Rubio Hurtado" userId="cb858f6652028c72" providerId="LiveId" clId="{4449901D-1BA2-4E97-8E54-68514E816020}" dt="2021-09-19T20:33:36.666" v="632" actId="14100"/>
          <ac:spMkLst>
            <pc:docMk/>
            <pc:sldMk cId="129605969" sldId="268"/>
            <ac:spMk id="35" creationId="{5B14DD2E-53EB-459E-8C39-710C73FA74D1}"/>
          </ac:spMkLst>
        </pc:spChg>
        <pc:spChg chg="del">
          <ac:chgData name="Margie Pamela Rubio Hurtado" userId="cb858f6652028c72" providerId="LiveId" clId="{4449901D-1BA2-4E97-8E54-68514E816020}" dt="2021-09-19T20:32:41.306" v="620" actId="478"/>
          <ac:spMkLst>
            <pc:docMk/>
            <pc:sldMk cId="129605969" sldId="268"/>
            <ac:spMk id="36" creationId="{F764C206-7E26-488A-86E4-C5400FB75BF4}"/>
          </ac:spMkLst>
        </pc:spChg>
        <pc:spChg chg="del">
          <ac:chgData name="Margie Pamela Rubio Hurtado" userId="cb858f6652028c72" providerId="LiveId" clId="{4449901D-1BA2-4E97-8E54-68514E816020}" dt="2021-09-19T20:32:37.238" v="619" actId="478"/>
          <ac:spMkLst>
            <pc:docMk/>
            <pc:sldMk cId="129605969" sldId="268"/>
            <ac:spMk id="37" creationId="{A7AD175F-AB80-44D7-ABA0-E4E6197E9555}"/>
          </ac:spMkLst>
        </pc:spChg>
        <pc:spChg chg="mod">
          <ac:chgData name="Margie Pamela Rubio Hurtado" userId="cb858f6652028c72" providerId="LiveId" clId="{4449901D-1BA2-4E97-8E54-68514E816020}" dt="2021-09-19T20:53:51.599" v="962" actId="1036"/>
          <ac:spMkLst>
            <pc:docMk/>
            <pc:sldMk cId="129605969" sldId="268"/>
            <ac:spMk id="38" creationId="{311D2D52-7529-4890-86A2-5163BE46084F}"/>
          </ac:spMkLst>
        </pc:spChg>
        <pc:spChg chg="del">
          <ac:chgData name="Margie Pamela Rubio Hurtado" userId="cb858f6652028c72" providerId="LiveId" clId="{4449901D-1BA2-4E97-8E54-68514E816020}" dt="2021-09-19T20:32:41.306" v="620" actId="478"/>
          <ac:spMkLst>
            <pc:docMk/>
            <pc:sldMk cId="129605969" sldId="268"/>
            <ac:spMk id="39" creationId="{9CC6525E-91BC-446F-93D5-8708DB03A23A}"/>
          </ac:spMkLst>
        </pc:spChg>
        <pc:spChg chg="add del mod">
          <ac:chgData name="Margie Pamela Rubio Hurtado" userId="cb858f6652028c72" providerId="LiveId" clId="{4449901D-1BA2-4E97-8E54-68514E816020}" dt="2021-09-19T20:34:36.438" v="644" actId="478"/>
          <ac:spMkLst>
            <pc:docMk/>
            <pc:sldMk cId="129605969" sldId="268"/>
            <ac:spMk id="40" creationId="{89AA5CE6-9083-4F47-A88F-A45318345AD5}"/>
          </ac:spMkLst>
        </pc:spChg>
        <pc:spChg chg="add del mod">
          <ac:chgData name="Margie Pamela Rubio Hurtado" userId="cb858f6652028c72" providerId="LiveId" clId="{4449901D-1BA2-4E97-8E54-68514E816020}" dt="2021-09-19T20:34:36.438" v="644" actId="478"/>
          <ac:spMkLst>
            <pc:docMk/>
            <pc:sldMk cId="129605969" sldId="268"/>
            <ac:spMk id="44" creationId="{B8DFC7E4-71BA-4536-8031-C1001BC20598}"/>
          </ac:spMkLst>
        </pc:spChg>
        <pc:spChg chg="add del mod">
          <ac:chgData name="Margie Pamela Rubio Hurtado" userId="cb858f6652028c72" providerId="LiveId" clId="{4449901D-1BA2-4E97-8E54-68514E816020}" dt="2021-09-19T20:34:36.438" v="644" actId="478"/>
          <ac:spMkLst>
            <pc:docMk/>
            <pc:sldMk cId="129605969" sldId="268"/>
            <ac:spMk id="46" creationId="{106D1E9C-52BA-47AA-8400-8A5786B1AA86}"/>
          </ac:spMkLst>
        </pc:spChg>
        <pc:spChg chg="add del mod">
          <ac:chgData name="Margie Pamela Rubio Hurtado" userId="cb858f6652028c72" providerId="LiveId" clId="{4449901D-1BA2-4E97-8E54-68514E816020}" dt="2021-09-19T20:34:36.438" v="644" actId="478"/>
          <ac:spMkLst>
            <pc:docMk/>
            <pc:sldMk cId="129605969" sldId="268"/>
            <ac:spMk id="47" creationId="{3D6E0E36-C50E-438A-A269-67B5FBCDADCB}"/>
          </ac:spMkLst>
        </pc:spChg>
        <pc:spChg chg="add del mod">
          <ac:chgData name="Margie Pamela Rubio Hurtado" userId="cb858f6652028c72" providerId="LiveId" clId="{4449901D-1BA2-4E97-8E54-68514E816020}" dt="2021-09-19T20:34:36.438" v="644" actId="478"/>
          <ac:spMkLst>
            <pc:docMk/>
            <pc:sldMk cId="129605969" sldId="268"/>
            <ac:spMk id="49" creationId="{794E3C0E-A974-4891-B806-2C75B8AF8092}"/>
          </ac:spMkLst>
        </pc:spChg>
        <pc:spChg chg="add del mod">
          <ac:chgData name="Margie Pamela Rubio Hurtado" userId="cb858f6652028c72" providerId="LiveId" clId="{4449901D-1BA2-4E97-8E54-68514E816020}" dt="2021-09-19T20:34:36.438" v="644" actId="478"/>
          <ac:spMkLst>
            <pc:docMk/>
            <pc:sldMk cId="129605969" sldId="268"/>
            <ac:spMk id="50" creationId="{A15A0210-C823-40F3-BF68-09B1C6155040}"/>
          </ac:spMkLst>
        </pc:spChg>
        <pc:spChg chg="add mod">
          <ac:chgData name="Margie Pamela Rubio Hurtado" userId="cb858f6652028c72" providerId="LiveId" clId="{4449901D-1BA2-4E97-8E54-68514E816020}" dt="2021-09-19T20:53:51.599" v="962" actId="1036"/>
          <ac:spMkLst>
            <pc:docMk/>
            <pc:sldMk cId="129605969" sldId="268"/>
            <ac:spMk id="52" creationId="{51C57555-04DF-448E-9896-26F703E8A5EB}"/>
          </ac:spMkLst>
        </pc:spChg>
        <pc:spChg chg="add mod">
          <ac:chgData name="Margie Pamela Rubio Hurtado" userId="cb858f6652028c72" providerId="LiveId" clId="{4449901D-1BA2-4E97-8E54-68514E816020}" dt="2021-09-19T20:53:51.599" v="962" actId="1036"/>
          <ac:spMkLst>
            <pc:docMk/>
            <pc:sldMk cId="129605969" sldId="268"/>
            <ac:spMk id="53" creationId="{EC0C611A-A4B1-4F2C-BAEF-746691316381}"/>
          </ac:spMkLst>
        </pc:spChg>
        <pc:spChg chg="add mod">
          <ac:chgData name="Margie Pamela Rubio Hurtado" userId="cb858f6652028c72" providerId="LiveId" clId="{4449901D-1BA2-4E97-8E54-68514E816020}" dt="2021-09-19T20:53:51.599" v="962" actId="1036"/>
          <ac:spMkLst>
            <pc:docMk/>
            <pc:sldMk cId="129605969" sldId="268"/>
            <ac:spMk id="55" creationId="{0D42716B-35A4-440A-BCA9-C09D32C313EE}"/>
          </ac:spMkLst>
        </pc:spChg>
        <pc:spChg chg="add mod">
          <ac:chgData name="Margie Pamela Rubio Hurtado" userId="cb858f6652028c72" providerId="LiveId" clId="{4449901D-1BA2-4E97-8E54-68514E816020}" dt="2021-09-19T20:53:51.599" v="962" actId="1036"/>
          <ac:spMkLst>
            <pc:docMk/>
            <pc:sldMk cId="129605969" sldId="268"/>
            <ac:spMk id="56" creationId="{569B0347-FE93-4268-80CF-2F83EF6312FD}"/>
          </ac:spMkLst>
        </pc:spChg>
        <pc:spChg chg="add mod">
          <ac:chgData name="Margie Pamela Rubio Hurtado" userId="cb858f6652028c72" providerId="LiveId" clId="{4449901D-1BA2-4E97-8E54-68514E816020}" dt="2021-09-19T20:53:51.599" v="962" actId="1036"/>
          <ac:spMkLst>
            <pc:docMk/>
            <pc:sldMk cId="129605969" sldId="268"/>
            <ac:spMk id="58" creationId="{FF033D7D-0A22-4551-A58C-BA5CC3C1C921}"/>
          </ac:spMkLst>
        </pc:spChg>
        <pc:spChg chg="add mod">
          <ac:chgData name="Margie Pamela Rubio Hurtado" userId="cb858f6652028c72" providerId="LiveId" clId="{4449901D-1BA2-4E97-8E54-68514E816020}" dt="2021-09-19T20:53:51.599" v="962" actId="1036"/>
          <ac:spMkLst>
            <pc:docMk/>
            <pc:sldMk cId="129605969" sldId="268"/>
            <ac:spMk id="59" creationId="{519F15F7-DF69-40C5-9C24-44494E3EA43B}"/>
          </ac:spMkLst>
        </pc:spChg>
        <pc:spChg chg="add mod">
          <ac:chgData name="Margie Pamela Rubio Hurtado" userId="cb858f6652028c72" providerId="LiveId" clId="{4449901D-1BA2-4E97-8E54-68514E816020}" dt="2021-09-19T20:52:30.240" v="930" actId="1036"/>
          <ac:spMkLst>
            <pc:docMk/>
            <pc:sldMk cId="129605969" sldId="268"/>
            <ac:spMk id="61" creationId="{EDA95350-42F2-48B5-AC35-5AD1989EF278}"/>
          </ac:spMkLst>
        </pc:spChg>
        <pc:spChg chg="add mod">
          <ac:chgData name="Margie Pamela Rubio Hurtado" userId="cb858f6652028c72" providerId="LiveId" clId="{4449901D-1BA2-4E97-8E54-68514E816020}" dt="2021-09-19T20:52:30.240" v="930" actId="1036"/>
          <ac:spMkLst>
            <pc:docMk/>
            <pc:sldMk cId="129605969" sldId="268"/>
            <ac:spMk id="62" creationId="{03D246F3-D307-4466-8138-70CC17BED297}"/>
          </ac:spMkLst>
        </pc:spChg>
        <pc:spChg chg="add mod">
          <ac:chgData name="Margie Pamela Rubio Hurtado" userId="cb858f6652028c72" providerId="LiveId" clId="{4449901D-1BA2-4E97-8E54-68514E816020}" dt="2021-09-19T20:52:30.240" v="930" actId="1036"/>
          <ac:spMkLst>
            <pc:docMk/>
            <pc:sldMk cId="129605969" sldId="268"/>
            <ac:spMk id="64" creationId="{FF7371E9-0E29-4E0D-B044-8AD10846FE57}"/>
          </ac:spMkLst>
        </pc:spChg>
        <pc:spChg chg="add mod">
          <ac:chgData name="Margie Pamela Rubio Hurtado" userId="cb858f6652028c72" providerId="LiveId" clId="{4449901D-1BA2-4E97-8E54-68514E816020}" dt="2021-09-19T20:52:30.240" v="930" actId="1036"/>
          <ac:spMkLst>
            <pc:docMk/>
            <pc:sldMk cId="129605969" sldId="268"/>
            <ac:spMk id="65" creationId="{BADBAB8C-FCE5-45D7-9CDF-AC66086E1B4E}"/>
          </ac:spMkLst>
        </pc:spChg>
        <pc:spChg chg="add mod">
          <ac:chgData name="Margie Pamela Rubio Hurtado" userId="cb858f6652028c72" providerId="LiveId" clId="{4449901D-1BA2-4E97-8E54-68514E816020}" dt="2021-09-19T20:52:30.240" v="930" actId="1036"/>
          <ac:spMkLst>
            <pc:docMk/>
            <pc:sldMk cId="129605969" sldId="268"/>
            <ac:spMk id="67" creationId="{82FC8AC6-203B-4DF1-BF60-84533311B1DC}"/>
          </ac:spMkLst>
        </pc:spChg>
        <pc:spChg chg="add mod">
          <ac:chgData name="Margie Pamela Rubio Hurtado" userId="cb858f6652028c72" providerId="LiveId" clId="{4449901D-1BA2-4E97-8E54-68514E816020}" dt="2021-09-19T20:52:30.240" v="930" actId="1036"/>
          <ac:spMkLst>
            <pc:docMk/>
            <pc:sldMk cId="129605969" sldId="268"/>
            <ac:spMk id="68" creationId="{A74D3EB5-3939-4672-9219-E37FEB170CC2}"/>
          </ac:spMkLst>
        </pc:spChg>
        <pc:spChg chg="add mod">
          <ac:chgData name="Margie Pamela Rubio Hurtado" userId="cb858f6652028c72" providerId="LiveId" clId="{4449901D-1BA2-4E97-8E54-68514E816020}" dt="2021-09-19T20:52:30.240" v="930" actId="1036"/>
          <ac:spMkLst>
            <pc:docMk/>
            <pc:sldMk cId="129605969" sldId="268"/>
            <ac:spMk id="70" creationId="{CCB9F751-BD1F-4CAE-8113-170718DBE4BC}"/>
          </ac:spMkLst>
        </pc:spChg>
        <pc:spChg chg="add mod">
          <ac:chgData name="Margie Pamela Rubio Hurtado" userId="cb858f6652028c72" providerId="LiveId" clId="{4449901D-1BA2-4E97-8E54-68514E816020}" dt="2021-09-19T20:52:30.240" v="930" actId="1036"/>
          <ac:spMkLst>
            <pc:docMk/>
            <pc:sldMk cId="129605969" sldId="268"/>
            <ac:spMk id="71" creationId="{08A25F68-F4BC-4FF8-A2B9-EB40C68153C7}"/>
          </ac:spMkLst>
        </pc:spChg>
        <pc:spChg chg="add mod">
          <ac:chgData name="Margie Pamela Rubio Hurtado" userId="cb858f6652028c72" providerId="LiveId" clId="{4449901D-1BA2-4E97-8E54-68514E816020}" dt="2021-09-19T20:45:32.977" v="804" actId="14100"/>
          <ac:spMkLst>
            <pc:docMk/>
            <pc:sldMk cId="129605969" sldId="268"/>
            <ac:spMk id="73" creationId="{E3BECEDE-5BED-4D91-90F4-F03E972BC163}"/>
          </ac:spMkLst>
        </pc:spChg>
        <pc:spChg chg="add mod">
          <ac:chgData name="Margie Pamela Rubio Hurtado" userId="cb858f6652028c72" providerId="LiveId" clId="{4449901D-1BA2-4E97-8E54-68514E816020}" dt="2021-09-19T20:46:37.662" v="836" actId="1038"/>
          <ac:spMkLst>
            <pc:docMk/>
            <pc:sldMk cId="129605969" sldId="268"/>
            <ac:spMk id="74" creationId="{7C2A479D-27C8-4BB2-BDE4-2B755B10CB0F}"/>
          </ac:spMkLst>
        </pc:spChg>
        <pc:spChg chg="add mod">
          <ac:chgData name="Margie Pamela Rubio Hurtado" userId="cb858f6652028c72" providerId="LiveId" clId="{4449901D-1BA2-4E97-8E54-68514E816020}" dt="2021-09-19T20:53:14.601" v="943" actId="20577"/>
          <ac:spMkLst>
            <pc:docMk/>
            <pc:sldMk cId="129605969" sldId="268"/>
            <ac:spMk id="75" creationId="{E61AB0C7-5FE2-4C8D-8788-2E222C8D4F9F}"/>
          </ac:spMkLst>
        </pc:spChg>
        <pc:spChg chg="add mod">
          <ac:chgData name="Margie Pamela Rubio Hurtado" userId="cb858f6652028c72" providerId="LiveId" clId="{4449901D-1BA2-4E97-8E54-68514E816020}" dt="2021-09-19T20:53:51.599" v="962" actId="1036"/>
          <ac:spMkLst>
            <pc:docMk/>
            <pc:sldMk cId="129605969" sldId="268"/>
            <ac:spMk id="76" creationId="{52EB8667-C170-481C-8E17-42B856BE3272}"/>
          </ac:spMkLst>
        </pc:spChg>
        <pc:spChg chg="add mod">
          <ac:chgData name="Margie Pamela Rubio Hurtado" userId="cb858f6652028c72" providerId="LiveId" clId="{4449901D-1BA2-4E97-8E54-68514E816020}" dt="2021-09-19T20:53:24.564" v="952" actId="20577"/>
          <ac:spMkLst>
            <pc:docMk/>
            <pc:sldMk cId="129605969" sldId="268"/>
            <ac:spMk id="77" creationId="{49F200FA-9B2E-49F6-881E-F195AB909454}"/>
          </ac:spMkLst>
        </pc:spChg>
        <pc:spChg chg="add mod">
          <ac:chgData name="Margie Pamela Rubio Hurtado" userId="cb858f6652028c72" providerId="LiveId" clId="{4449901D-1BA2-4E97-8E54-68514E816020}" dt="2021-09-19T20:53:51.599" v="962" actId="1036"/>
          <ac:spMkLst>
            <pc:docMk/>
            <pc:sldMk cId="129605969" sldId="268"/>
            <ac:spMk id="78" creationId="{EACC3FD7-1D07-403C-A1DF-98321E507BB3}"/>
          </ac:spMkLst>
        </pc:spChg>
        <pc:spChg chg="add mod">
          <ac:chgData name="Margie Pamela Rubio Hurtado" userId="cb858f6652028c72" providerId="LiveId" clId="{4449901D-1BA2-4E97-8E54-68514E816020}" dt="2021-09-19T20:53:32.220" v="955"/>
          <ac:spMkLst>
            <pc:docMk/>
            <pc:sldMk cId="129605969" sldId="268"/>
            <ac:spMk id="79" creationId="{4E931E31-8BE3-4A4D-905C-2DB8805A9FEF}"/>
          </ac:spMkLst>
        </pc:spChg>
        <pc:spChg chg="add mod">
          <ac:chgData name="Margie Pamela Rubio Hurtado" userId="cb858f6652028c72" providerId="LiveId" clId="{4449901D-1BA2-4E97-8E54-68514E816020}" dt="2021-09-19T20:53:51.599" v="962" actId="1036"/>
          <ac:spMkLst>
            <pc:docMk/>
            <pc:sldMk cId="129605969" sldId="268"/>
            <ac:spMk id="80" creationId="{E3AC0FEF-FF3B-4E34-9FB8-BCCBA15216B1}"/>
          </ac:spMkLst>
        </pc:spChg>
        <pc:spChg chg="add mod">
          <ac:chgData name="Margie Pamela Rubio Hurtado" userId="cb858f6652028c72" providerId="LiveId" clId="{4449901D-1BA2-4E97-8E54-68514E816020}" dt="2021-09-19T20:53:36.508" v="957"/>
          <ac:spMkLst>
            <pc:docMk/>
            <pc:sldMk cId="129605969" sldId="268"/>
            <ac:spMk id="81" creationId="{6C348177-C00D-4ED6-ABF5-8B46545B632A}"/>
          </ac:spMkLst>
        </pc:spChg>
        <pc:spChg chg="add mod">
          <ac:chgData name="Margie Pamela Rubio Hurtado" userId="cb858f6652028c72" providerId="LiveId" clId="{4449901D-1BA2-4E97-8E54-68514E816020}" dt="2021-09-19T20:53:51.599" v="962" actId="1036"/>
          <ac:spMkLst>
            <pc:docMk/>
            <pc:sldMk cId="129605969" sldId="268"/>
            <ac:spMk id="82" creationId="{8997FE25-E995-43F4-852F-CBD30862F336}"/>
          </ac:spMkLst>
        </pc:spChg>
        <pc:picChg chg="del">
          <ac:chgData name="Margie Pamela Rubio Hurtado" userId="cb858f6652028c72" providerId="LiveId" clId="{4449901D-1BA2-4E97-8E54-68514E816020}" dt="2021-09-19T20:32:37.238" v="619" actId="478"/>
          <ac:picMkLst>
            <pc:docMk/>
            <pc:sldMk cId="129605969" sldId="268"/>
            <ac:picMk id="4" creationId="{58E5832C-E812-401D-A500-0EBDD285D844}"/>
          </ac:picMkLst>
        </pc:picChg>
        <pc:picChg chg="del">
          <ac:chgData name="Margie Pamela Rubio Hurtado" userId="cb858f6652028c72" providerId="LiveId" clId="{4449901D-1BA2-4E97-8E54-68514E816020}" dt="2021-09-19T20:42:24.539" v="736" actId="478"/>
          <ac:picMkLst>
            <pc:docMk/>
            <pc:sldMk cId="129605969" sldId="268"/>
            <ac:picMk id="27" creationId="{B05C9D3D-F1CD-4293-87DA-AA120363171B}"/>
          </ac:picMkLst>
        </pc:picChg>
        <pc:picChg chg="add del mod">
          <ac:chgData name="Margie Pamela Rubio Hurtado" userId="cb858f6652028c72" providerId="LiveId" clId="{4449901D-1BA2-4E97-8E54-68514E816020}" dt="2021-09-19T20:32:41.306" v="620" actId="478"/>
          <ac:picMkLst>
            <pc:docMk/>
            <pc:sldMk cId="129605969" sldId="268"/>
            <ac:picMk id="32" creationId="{35EAF158-9527-4BD3-B79E-BB60B06F206E}"/>
          </ac:picMkLst>
        </pc:picChg>
        <pc:picChg chg="del">
          <ac:chgData name="Margie Pamela Rubio Hurtado" userId="cb858f6652028c72" providerId="LiveId" clId="{4449901D-1BA2-4E97-8E54-68514E816020}" dt="2021-09-19T20:32:37.238" v="619" actId="478"/>
          <ac:picMkLst>
            <pc:docMk/>
            <pc:sldMk cId="129605969" sldId="268"/>
            <ac:picMk id="41" creationId="{CAF5DF7B-F8B2-4FB6-A30D-BAE207CBD02C}"/>
          </ac:picMkLst>
        </pc:picChg>
        <pc:picChg chg="mod modCrop">
          <ac:chgData name="Margie Pamela Rubio Hurtado" userId="cb858f6652028c72" providerId="LiveId" clId="{4449901D-1BA2-4E97-8E54-68514E816020}" dt="2021-09-19T20:53:51.599" v="962" actId="1036"/>
          <ac:picMkLst>
            <pc:docMk/>
            <pc:sldMk cId="129605969" sldId="268"/>
            <ac:picMk id="42" creationId="{8A88C647-C333-4155-A8C8-16392F70BE17}"/>
          </ac:picMkLst>
        </pc:picChg>
        <pc:picChg chg="del">
          <ac:chgData name="Margie Pamela Rubio Hurtado" userId="cb858f6652028c72" providerId="LiveId" clId="{4449901D-1BA2-4E97-8E54-68514E816020}" dt="2021-09-19T20:32:41.306" v="620" actId="478"/>
          <ac:picMkLst>
            <pc:docMk/>
            <pc:sldMk cId="129605969" sldId="268"/>
            <ac:picMk id="43" creationId="{55DFA85A-30B4-443D-B6E9-CF0D46FE1C7F}"/>
          </ac:picMkLst>
        </pc:picChg>
        <pc:picChg chg="add del mod">
          <ac:chgData name="Margie Pamela Rubio Hurtado" userId="cb858f6652028c72" providerId="LiveId" clId="{4449901D-1BA2-4E97-8E54-68514E816020}" dt="2021-09-19T20:34:36.438" v="644" actId="478"/>
          <ac:picMkLst>
            <pc:docMk/>
            <pc:sldMk cId="129605969" sldId="268"/>
            <ac:picMk id="45" creationId="{A7C5953F-409E-4D99-9B65-F2C1C32ABAD2}"/>
          </ac:picMkLst>
        </pc:picChg>
        <pc:picChg chg="add del mod">
          <ac:chgData name="Margie Pamela Rubio Hurtado" userId="cb858f6652028c72" providerId="LiveId" clId="{4449901D-1BA2-4E97-8E54-68514E816020}" dt="2021-09-19T20:34:36.438" v="644" actId="478"/>
          <ac:picMkLst>
            <pc:docMk/>
            <pc:sldMk cId="129605969" sldId="268"/>
            <ac:picMk id="48" creationId="{24DF70F3-0026-49C9-964E-D2E67256BD1C}"/>
          </ac:picMkLst>
        </pc:picChg>
        <pc:picChg chg="add del mod">
          <ac:chgData name="Margie Pamela Rubio Hurtado" userId="cb858f6652028c72" providerId="LiveId" clId="{4449901D-1BA2-4E97-8E54-68514E816020}" dt="2021-09-19T20:34:36.438" v="644" actId="478"/>
          <ac:picMkLst>
            <pc:docMk/>
            <pc:sldMk cId="129605969" sldId="268"/>
            <ac:picMk id="51" creationId="{B9FC84A5-BF07-492D-9D59-113AC9672AB6}"/>
          </ac:picMkLst>
        </pc:picChg>
        <pc:picChg chg="add mod modCrop">
          <ac:chgData name="Margie Pamela Rubio Hurtado" userId="cb858f6652028c72" providerId="LiveId" clId="{4449901D-1BA2-4E97-8E54-68514E816020}" dt="2021-09-19T20:53:51.599" v="962" actId="1036"/>
          <ac:picMkLst>
            <pc:docMk/>
            <pc:sldMk cId="129605969" sldId="268"/>
            <ac:picMk id="54" creationId="{C4D3157B-D371-4C39-B8D4-30A48F8D7F81}"/>
          </ac:picMkLst>
        </pc:picChg>
        <pc:picChg chg="add mod modCrop">
          <ac:chgData name="Margie Pamela Rubio Hurtado" userId="cb858f6652028c72" providerId="LiveId" clId="{4449901D-1BA2-4E97-8E54-68514E816020}" dt="2021-09-19T20:53:51.599" v="962" actId="1036"/>
          <ac:picMkLst>
            <pc:docMk/>
            <pc:sldMk cId="129605969" sldId="268"/>
            <ac:picMk id="57" creationId="{676E425B-8659-4F80-AC92-84B9828DC0F4}"/>
          </ac:picMkLst>
        </pc:picChg>
        <pc:picChg chg="add mod modCrop">
          <ac:chgData name="Margie Pamela Rubio Hurtado" userId="cb858f6652028c72" providerId="LiveId" clId="{4449901D-1BA2-4E97-8E54-68514E816020}" dt="2021-09-19T20:53:51.599" v="962" actId="1036"/>
          <ac:picMkLst>
            <pc:docMk/>
            <pc:sldMk cId="129605969" sldId="268"/>
            <ac:picMk id="60" creationId="{874AFE8A-ACAA-40DB-A482-32435FBA8238}"/>
          </ac:picMkLst>
        </pc:picChg>
        <pc:picChg chg="add mod modCrop">
          <ac:chgData name="Margie Pamela Rubio Hurtado" userId="cb858f6652028c72" providerId="LiveId" clId="{4449901D-1BA2-4E97-8E54-68514E816020}" dt="2021-09-19T20:52:30.240" v="930" actId="1036"/>
          <ac:picMkLst>
            <pc:docMk/>
            <pc:sldMk cId="129605969" sldId="268"/>
            <ac:picMk id="63" creationId="{F29E75D7-276D-48F6-97D4-025A1E01C902}"/>
          </ac:picMkLst>
        </pc:picChg>
        <pc:picChg chg="add mod modCrop">
          <ac:chgData name="Margie Pamela Rubio Hurtado" userId="cb858f6652028c72" providerId="LiveId" clId="{4449901D-1BA2-4E97-8E54-68514E816020}" dt="2021-09-19T20:52:30.240" v="930" actId="1036"/>
          <ac:picMkLst>
            <pc:docMk/>
            <pc:sldMk cId="129605969" sldId="268"/>
            <ac:picMk id="66" creationId="{5F6775AD-30EB-45D0-B2C2-4E8416A4C73D}"/>
          </ac:picMkLst>
        </pc:picChg>
        <pc:picChg chg="add mod">
          <ac:chgData name="Margie Pamela Rubio Hurtado" userId="cb858f6652028c72" providerId="LiveId" clId="{4449901D-1BA2-4E97-8E54-68514E816020}" dt="2021-09-19T20:52:30.240" v="930" actId="1036"/>
          <ac:picMkLst>
            <pc:docMk/>
            <pc:sldMk cId="129605969" sldId="268"/>
            <ac:picMk id="69" creationId="{4B030014-6884-495D-83CD-EABE74C82F9D}"/>
          </ac:picMkLst>
        </pc:picChg>
        <pc:picChg chg="add mod">
          <ac:chgData name="Margie Pamela Rubio Hurtado" userId="cb858f6652028c72" providerId="LiveId" clId="{4449901D-1BA2-4E97-8E54-68514E816020}" dt="2021-09-19T20:52:30.240" v="930" actId="1036"/>
          <ac:picMkLst>
            <pc:docMk/>
            <pc:sldMk cId="129605969" sldId="268"/>
            <ac:picMk id="72" creationId="{DA8EA01D-9E1D-4CF6-91D9-488EE3727822}"/>
          </ac:picMkLst>
        </pc:picChg>
      </pc:sldChg>
      <pc:sldChg chg="addSp delSp modSp add mod">
        <pc:chgData name="Margie Pamela Rubio Hurtado" userId="cb858f6652028c72" providerId="LiveId" clId="{4449901D-1BA2-4E97-8E54-68514E816020}" dt="2021-09-19T21:09:54.234" v="1334" actId="404"/>
        <pc:sldMkLst>
          <pc:docMk/>
          <pc:sldMk cId="3440400828" sldId="269"/>
        </pc:sldMkLst>
        <pc:spChg chg="add mod ord">
          <ac:chgData name="Margie Pamela Rubio Hurtado" userId="cb858f6652028c72" providerId="LiveId" clId="{4449901D-1BA2-4E97-8E54-68514E816020}" dt="2021-09-19T20:57:01.316" v="1052" actId="207"/>
          <ac:spMkLst>
            <pc:docMk/>
            <pc:sldMk cId="3440400828" sldId="269"/>
            <ac:spMk id="2" creationId="{604F6242-D7D4-43BA-9DBA-5BA65BC7E411}"/>
          </ac:spMkLst>
        </pc:spChg>
        <pc:spChg chg="add mod">
          <ac:chgData name="Margie Pamela Rubio Hurtado" userId="cb858f6652028c72" providerId="LiveId" clId="{4449901D-1BA2-4E97-8E54-68514E816020}" dt="2021-09-19T21:05:40.777" v="1275" actId="1036"/>
          <ac:spMkLst>
            <pc:docMk/>
            <pc:sldMk cId="3440400828" sldId="269"/>
            <ac:spMk id="3" creationId="{24FEE26F-AF85-4B19-AB02-205CAF0EBD34}"/>
          </ac:spMkLst>
        </pc:spChg>
        <pc:spChg chg="mod">
          <ac:chgData name="Margie Pamela Rubio Hurtado" userId="cb858f6652028c72" providerId="LiveId" clId="{4449901D-1BA2-4E97-8E54-68514E816020}" dt="2021-09-19T20:55:09.680" v="966" actId="1076"/>
          <ac:spMkLst>
            <pc:docMk/>
            <pc:sldMk cId="3440400828" sldId="269"/>
            <ac:spMk id="74" creationId="{7C2A479D-27C8-4BB2-BDE4-2B755B10CB0F}"/>
          </ac:spMkLst>
        </pc:spChg>
        <pc:spChg chg="mod">
          <ac:chgData name="Margie Pamela Rubio Hurtado" userId="cb858f6652028c72" providerId="LiveId" clId="{4449901D-1BA2-4E97-8E54-68514E816020}" dt="2021-09-19T20:54:48.531" v="964" actId="207"/>
          <ac:spMkLst>
            <pc:docMk/>
            <pc:sldMk cId="3440400828" sldId="269"/>
            <ac:spMk id="81" creationId="{6C348177-C00D-4ED6-ABF5-8B46545B632A}"/>
          </ac:spMkLst>
        </pc:spChg>
        <pc:spChg chg="add mod">
          <ac:chgData name="Margie Pamela Rubio Hurtado" userId="cb858f6652028c72" providerId="LiveId" clId="{4449901D-1BA2-4E97-8E54-68514E816020}" dt="2021-09-19T20:57:44.688" v="1079" actId="1076"/>
          <ac:spMkLst>
            <pc:docMk/>
            <pc:sldMk cId="3440400828" sldId="269"/>
            <ac:spMk id="83" creationId="{2B4311CA-37AF-4598-866B-6A96E5C57860}"/>
          </ac:spMkLst>
        </pc:spChg>
        <pc:spChg chg="add del mod">
          <ac:chgData name="Margie Pamela Rubio Hurtado" userId="cb858f6652028c72" providerId="LiveId" clId="{4449901D-1BA2-4E97-8E54-68514E816020}" dt="2021-09-19T20:57:13.961" v="1077"/>
          <ac:spMkLst>
            <pc:docMk/>
            <pc:sldMk cId="3440400828" sldId="269"/>
            <ac:spMk id="84" creationId="{AE2DD5EA-79BD-4487-8DAE-A9B9FDF3F8F4}"/>
          </ac:spMkLst>
        </pc:spChg>
        <pc:spChg chg="add del mod">
          <ac:chgData name="Margie Pamela Rubio Hurtado" userId="cb858f6652028c72" providerId="LiveId" clId="{4449901D-1BA2-4E97-8E54-68514E816020}" dt="2021-09-19T20:58:30.170" v="1087" actId="478"/>
          <ac:spMkLst>
            <pc:docMk/>
            <pc:sldMk cId="3440400828" sldId="269"/>
            <ac:spMk id="85" creationId="{BB6BAE80-8302-49B6-BB0F-C202D62BB85A}"/>
          </ac:spMkLst>
        </pc:spChg>
        <pc:spChg chg="add mod">
          <ac:chgData name="Margie Pamela Rubio Hurtado" userId="cb858f6652028c72" providerId="LiveId" clId="{4449901D-1BA2-4E97-8E54-68514E816020}" dt="2021-09-19T21:08:50.398" v="1315" actId="20577"/>
          <ac:spMkLst>
            <pc:docMk/>
            <pc:sldMk cId="3440400828" sldId="269"/>
            <ac:spMk id="86" creationId="{B8A0ADBC-21DB-4ED5-8983-6391519F683A}"/>
          </ac:spMkLst>
        </pc:spChg>
        <pc:spChg chg="add mod">
          <ac:chgData name="Margie Pamela Rubio Hurtado" userId="cb858f6652028c72" providerId="LiveId" clId="{4449901D-1BA2-4E97-8E54-68514E816020}" dt="2021-09-19T20:58:27.699" v="1086" actId="1076"/>
          <ac:spMkLst>
            <pc:docMk/>
            <pc:sldMk cId="3440400828" sldId="269"/>
            <ac:spMk id="88" creationId="{B732F9D7-9AF6-41AA-A732-92894454BE87}"/>
          </ac:spMkLst>
        </pc:spChg>
        <pc:spChg chg="add mod">
          <ac:chgData name="Margie Pamela Rubio Hurtado" userId="cb858f6652028c72" providerId="LiveId" clId="{4449901D-1BA2-4E97-8E54-68514E816020}" dt="2021-09-19T21:05:51.167" v="1277" actId="20577"/>
          <ac:spMkLst>
            <pc:docMk/>
            <pc:sldMk cId="3440400828" sldId="269"/>
            <ac:spMk id="89" creationId="{BD146A15-A3F3-4329-B264-923C9DB46742}"/>
          </ac:spMkLst>
        </pc:spChg>
        <pc:spChg chg="add mod">
          <ac:chgData name="Margie Pamela Rubio Hurtado" userId="cb858f6652028c72" providerId="LiveId" clId="{4449901D-1BA2-4E97-8E54-68514E816020}" dt="2021-09-19T21:05:40.777" v="1275" actId="1036"/>
          <ac:spMkLst>
            <pc:docMk/>
            <pc:sldMk cId="3440400828" sldId="269"/>
            <ac:spMk id="90" creationId="{04DCC3C1-68FD-474F-B872-08628CAAB568}"/>
          </ac:spMkLst>
        </pc:spChg>
        <pc:spChg chg="add mod">
          <ac:chgData name="Margie Pamela Rubio Hurtado" userId="cb858f6652028c72" providerId="LiveId" clId="{4449901D-1BA2-4E97-8E54-68514E816020}" dt="2021-09-19T21:05:40.777" v="1275" actId="1036"/>
          <ac:spMkLst>
            <pc:docMk/>
            <pc:sldMk cId="3440400828" sldId="269"/>
            <ac:spMk id="91" creationId="{22315D2E-828E-42FC-B416-78B0655AB31D}"/>
          </ac:spMkLst>
        </pc:spChg>
        <pc:spChg chg="add mod">
          <ac:chgData name="Margie Pamela Rubio Hurtado" userId="cb858f6652028c72" providerId="LiveId" clId="{4449901D-1BA2-4E97-8E54-68514E816020}" dt="2021-09-19T21:09:14.934" v="1323" actId="20577"/>
          <ac:spMkLst>
            <pc:docMk/>
            <pc:sldMk cId="3440400828" sldId="269"/>
            <ac:spMk id="92" creationId="{A3233810-A9BC-45D0-8A47-31C4AC854247}"/>
          </ac:spMkLst>
        </pc:spChg>
        <pc:spChg chg="add mod">
          <ac:chgData name="Margie Pamela Rubio Hurtado" userId="cb858f6652028c72" providerId="LiveId" clId="{4449901D-1BA2-4E97-8E54-68514E816020}" dt="2021-09-19T21:09:54.234" v="1334" actId="404"/>
          <ac:spMkLst>
            <pc:docMk/>
            <pc:sldMk cId="3440400828" sldId="269"/>
            <ac:spMk id="93" creationId="{9DA4CC46-D372-4E54-B542-ED0E1EC09611}"/>
          </ac:spMkLst>
        </pc:spChg>
        <pc:picChg chg="add mod">
          <ac:chgData name="Margie Pamela Rubio Hurtado" userId="cb858f6652028c72" providerId="LiveId" clId="{4449901D-1BA2-4E97-8E54-68514E816020}" dt="2021-09-19T20:58:05.275" v="1082" actId="1076"/>
          <ac:picMkLst>
            <pc:docMk/>
            <pc:sldMk cId="3440400828" sldId="269"/>
            <ac:picMk id="87" creationId="{1D4CEBBB-9414-4C73-9C67-6984AFADFEF9}"/>
          </ac:picMkLst>
        </pc:picChg>
      </pc:sldChg>
    </pc:docChg>
  </pc:docChgLst>
  <pc:docChgLst>
    <pc:chgData name="Margie Pamela Rubio Hurtado" userId="cb858f6652028c72" providerId="LiveId" clId="{D2EB221A-F2D9-4E55-B87E-A1E0B2DBD9BF}"/>
    <pc:docChg chg="custSel modSld">
      <pc:chgData name="Margie Pamela Rubio Hurtado" userId="cb858f6652028c72" providerId="LiveId" clId="{D2EB221A-F2D9-4E55-B87E-A1E0B2DBD9BF}" dt="2021-10-24T05:55:45.913" v="68" actId="478"/>
      <pc:docMkLst>
        <pc:docMk/>
      </pc:docMkLst>
      <pc:sldChg chg="addSp delSp modSp mod">
        <pc:chgData name="Margie Pamela Rubio Hurtado" userId="cb858f6652028c72" providerId="LiveId" clId="{D2EB221A-F2D9-4E55-B87E-A1E0B2DBD9BF}" dt="2021-10-24T05:55:45.913" v="68" actId="478"/>
        <pc:sldMkLst>
          <pc:docMk/>
          <pc:sldMk cId="3898652762" sldId="265"/>
        </pc:sldMkLst>
        <pc:spChg chg="add del">
          <ac:chgData name="Margie Pamela Rubio Hurtado" userId="cb858f6652028c72" providerId="LiveId" clId="{D2EB221A-F2D9-4E55-B87E-A1E0B2DBD9BF}" dt="2021-10-24T05:50:10.513" v="35"/>
          <ac:spMkLst>
            <pc:docMk/>
            <pc:sldMk cId="3898652762" sldId="265"/>
            <ac:spMk id="5" creationId="{F4AA9846-0CE5-449F-A620-3CA144251EE1}"/>
          </ac:spMkLst>
        </pc:spChg>
        <pc:spChg chg="add del">
          <ac:chgData name="Margie Pamela Rubio Hurtado" userId="cb858f6652028c72" providerId="LiveId" clId="{D2EB221A-F2D9-4E55-B87E-A1E0B2DBD9BF}" dt="2021-10-24T05:50:55.425" v="45"/>
          <ac:spMkLst>
            <pc:docMk/>
            <pc:sldMk cId="3898652762" sldId="265"/>
            <ac:spMk id="7" creationId="{5DD67BA0-CBE1-4A29-B3DB-75E7DA4B2F2E}"/>
          </ac:spMkLst>
        </pc:spChg>
        <pc:picChg chg="add del mod modCrop">
          <ac:chgData name="Margie Pamela Rubio Hurtado" userId="cb858f6652028c72" providerId="LiveId" clId="{D2EB221A-F2D9-4E55-B87E-A1E0B2DBD9BF}" dt="2021-10-24T05:54:52.827" v="62" actId="478"/>
          <ac:picMkLst>
            <pc:docMk/>
            <pc:sldMk cId="3898652762" sldId="265"/>
            <ac:picMk id="4" creationId="{173A9176-BD98-4E5F-ABDD-A349D6B6C875}"/>
          </ac:picMkLst>
        </pc:picChg>
        <pc:picChg chg="add del mod modCrop">
          <ac:chgData name="Margie Pamela Rubio Hurtado" userId="cb858f6652028c72" providerId="LiveId" clId="{D2EB221A-F2D9-4E55-B87E-A1E0B2DBD9BF}" dt="2021-10-24T05:55:45.913" v="68" actId="478"/>
          <ac:picMkLst>
            <pc:docMk/>
            <pc:sldMk cId="3898652762" sldId="265"/>
            <ac:picMk id="6" creationId="{2DC3241F-546E-46A8-9637-28FD3367182A}"/>
          </ac:picMkLst>
        </pc:picChg>
        <pc:picChg chg="add del mod modCrop">
          <ac:chgData name="Margie Pamela Rubio Hurtado" userId="cb858f6652028c72" providerId="LiveId" clId="{D2EB221A-F2D9-4E55-B87E-A1E0B2DBD9BF}" dt="2021-10-24T05:55:11.851" v="63" actId="478"/>
          <ac:picMkLst>
            <pc:docMk/>
            <pc:sldMk cId="3898652762" sldId="265"/>
            <ac:picMk id="8" creationId="{865DBAC5-F575-45A6-ABFC-A0840E2A3F75}"/>
          </ac:picMkLst>
        </pc:picChg>
        <pc:picChg chg="add del mod">
          <ac:chgData name="Margie Pamela Rubio Hurtado" userId="cb858f6652028c72" providerId="LiveId" clId="{D2EB221A-F2D9-4E55-B87E-A1E0B2DBD9BF}" dt="2021-10-24T05:44:54.215" v="12" actId="478"/>
          <ac:picMkLst>
            <pc:docMk/>
            <pc:sldMk cId="3898652762" sldId="265"/>
            <ac:picMk id="1026" creationId="{C00F74D0-E8E4-4C23-8CA7-7CD5FF06010F}"/>
          </ac:picMkLst>
        </pc:picChg>
        <pc:picChg chg="add del mod">
          <ac:chgData name="Margie Pamela Rubio Hurtado" userId="cb858f6652028c72" providerId="LiveId" clId="{D2EB221A-F2D9-4E55-B87E-A1E0B2DBD9BF}" dt="2021-10-24T05:55:22.242" v="64" actId="478"/>
          <ac:picMkLst>
            <pc:docMk/>
            <pc:sldMk cId="3898652762" sldId="265"/>
            <ac:picMk id="1028" creationId="{C0848C74-AE6E-464B-AC44-B48639723E7C}"/>
          </ac:picMkLst>
        </pc:picChg>
        <pc:picChg chg="add del mod">
          <ac:chgData name="Margie Pamela Rubio Hurtado" userId="cb858f6652028c72" providerId="LiveId" clId="{D2EB221A-F2D9-4E55-B87E-A1E0B2DBD9BF}" dt="2021-10-24T05:55:44.320" v="67" actId="478"/>
          <ac:picMkLst>
            <pc:docMk/>
            <pc:sldMk cId="3898652762" sldId="265"/>
            <ac:picMk id="1030" creationId="{93534CD5-BC3F-40A1-9E2E-30FD13705D25}"/>
          </ac:picMkLst>
        </pc:picChg>
        <pc:picChg chg="add del mod">
          <ac:chgData name="Margie Pamela Rubio Hurtado" userId="cb858f6652028c72" providerId="LiveId" clId="{D2EB221A-F2D9-4E55-B87E-A1E0B2DBD9BF}" dt="2021-10-24T05:49:46.736" v="29" actId="478"/>
          <ac:picMkLst>
            <pc:docMk/>
            <pc:sldMk cId="3898652762" sldId="265"/>
            <ac:picMk id="1032" creationId="{48C68ACF-75BB-48E4-9BDC-AE9F45686EC8}"/>
          </ac:picMkLst>
        </pc:picChg>
        <pc:picChg chg="add del">
          <ac:chgData name="Margie Pamela Rubio Hurtado" userId="cb858f6652028c72" providerId="LiveId" clId="{D2EB221A-F2D9-4E55-B87E-A1E0B2DBD9BF}" dt="2021-10-24T05:49:54.886" v="31" actId="478"/>
          <ac:picMkLst>
            <pc:docMk/>
            <pc:sldMk cId="3898652762" sldId="265"/>
            <ac:picMk id="1034" creationId="{DF8F9B83-76BF-4143-97D7-5B8D743EC0EF}"/>
          </ac:picMkLst>
        </pc:picChg>
        <pc:picChg chg="add del mod">
          <ac:chgData name="Margie Pamela Rubio Hurtado" userId="cb858f6652028c72" providerId="LiveId" clId="{D2EB221A-F2D9-4E55-B87E-A1E0B2DBD9BF}" dt="2021-10-24T05:54:40.826" v="61" actId="478"/>
          <ac:picMkLst>
            <pc:docMk/>
            <pc:sldMk cId="3898652762" sldId="265"/>
            <ac:picMk id="1040" creationId="{6ACF2929-04D0-43DF-8756-90E70EF7C67D}"/>
          </ac:picMkLst>
        </pc:picChg>
      </pc:sldChg>
    </pc:docChg>
  </pc:docChgLst>
</pc:chgInfo>
</file>

<file path=ppt/media/image1.png>
</file>

<file path=ppt/media/image10.jpg>
</file>

<file path=ppt/media/image11.jpeg>
</file>

<file path=ppt/media/image12.jpeg>
</file>

<file path=ppt/media/image13.jpeg>
</file>

<file path=ppt/media/image14.jpg>
</file>

<file path=ppt/media/image15.jpeg>
</file>

<file path=ppt/media/image16.png>
</file>

<file path=ppt/media/image17.jpeg>
</file>

<file path=ppt/media/image18.jpeg>
</file>

<file path=ppt/media/image19.jpeg>
</file>

<file path=ppt/media/image2.svg>
</file>

<file path=ppt/media/image20.jpeg>
</file>

<file path=ppt/media/image21.jpeg>
</file>

<file path=ppt/media/image22.jpg>
</file>

<file path=ppt/media/image23.jpg>
</file>

<file path=ppt/media/image24.jpg>
</file>

<file path=ppt/media/image25.jpg>
</file>

<file path=ppt/media/image26.jpeg>
</file>

<file path=ppt/media/image27.jpg>
</file>

<file path=ppt/media/image28.jpg>
</file>

<file path=ppt/media/image29.jpeg>
</file>

<file path=ppt/media/image3.jpg>
</file>

<file path=ppt/media/image30.jpeg>
</file>

<file path=ppt/media/image31.jpeg>
</file>

<file path=ppt/media/image32.jpg>
</file>

<file path=ppt/media/image33.jpeg>
</file>

<file path=ppt/media/image4.png>
</file>

<file path=ppt/media/image5.png>
</file>

<file path=ppt/media/image6.svg>
</file>

<file path=ppt/media/image7.png>
</file>

<file path=ppt/media/image8.sv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34679A-D228-4F86-B611-2567638791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9D10837-4F1F-429B-A1A2-27D698ECC0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19D27D9-ED4F-4427-A1AD-2FAD3C92F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3AB4-7553-4417-8B2A-4E3E3701B6D1}" type="datetimeFigureOut">
              <a:rPr lang="es-CO" smtClean="0"/>
              <a:t>23/10/2021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2DCE24-A49D-4187-8E49-362EDD18D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EADBAC0-69A9-4694-A3CC-0BCB25FC5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B3BF7-C57E-4561-8E84-283221AF56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65575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0AE9B6-BEB9-4480-B795-9EDBB283B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E8B4383-C892-421C-8E04-008433F309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06CD9BD-53DC-4F12-8DA5-82C6DDCDA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3AB4-7553-4417-8B2A-4E3E3701B6D1}" type="datetimeFigureOut">
              <a:rPr lang="es-CO" smtClean="0"/>
              <a:t>23/10/2021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3738FC5-7E55-4091-B9BA-75D07D79D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6174F3B-84FB-4FA6-8F43-F4EFC547E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B3BF7-C57E-4561-8E84-283221AF56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23787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526531C-7B3D-4BD0-935B-56BC4216E7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6C2ED9F-1697-43C2-A253-44A2021E92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E1FC08-B0F2-46A3-A900-429AA5301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3AB4-7553-4417-8B2A-4E3E3701B6D1}" type="datetimeFigureOut">
              <a:rPr lang="es-CO" smtClean="0"/>
              <a:t>23/10/2021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D39F283-F5E2-48BC-A1ED-C4DE803D6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0B33AAB-A306-4DA6-B19C-0D2EE2180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B3BF7-C57E-4561-8E84-283221AF56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11675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9279E2-9DE5-4811-AC21-69246A643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64982D-FE1C-4C67-B35C-B88BB27DF6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5A1C02-FE24-40C0-BF14-5ABA9359E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3AB4-7553-4417-8B2A-4E3E3701B6D1}" type="datetimeFigureOut">
              <a:rPr lang="es-CO" smtClean="0"/>
              <a:t>23/10/2021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0B8C2A3-EF49-4B00-8D92-DA9781678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93A7B5C-746D-43C3-8D73-A09BE5EE6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B3BF7-C57E-4561-8E84-283221AF56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57645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8D8A1C-9770-4B7B-B3F4-95FC56180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9B4F617-87CF-412D-B0D4-97BDC0C4F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629C8D-E98A-49B9-B058-D6B09B0CE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3AB4-7553-4417-8B2A-4E3E3701B6D1}" type="datetimeFigureOut">
              <a:rPr lang="es-CO" smtClean="0"/>
              <a:t>23/10/2021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A5644EE-50F0-4128-9B06-9D068C77B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5FA63AD-10F2-40C1-9873-6696A45C3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B3BF7-C57E-4561-8E84-283221AF56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70876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99B331-88DB-4BC2-8089-68ABEDC2E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D97CFD-36D3-404B-A68B-133BEDA173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68EC87C-5366-4BFE-BAFC-25F6CEFBC5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EE01DB0-48DC-4725-A888-4D2CF7651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3AB4-7553-4417-8B2A-4E3E3701B6D1}" type="datetimeFigureOut">
              <a:rPr lang="es-CO" smtClean="0"/>
              <a:t>23/10/2021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1D5E184-30AD-447C-9E08-BF1159142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054AC3A-DD8A-4B16-AD2D-DCD5D7446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B3BF7-C57E-4561-8E84-283221AF56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08047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14E269-45EA-4D7E-A336-32EEF4E5C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90DDEC3-17E5-4A45-B155-D8DFD98ADB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9BDB72B-8970-4952-B1AB-9D1E32543E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78AB3F0-2F40-4318-9E49-11FAED54C8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7A7830C-0F8A-4203-85BB-A4DCE67925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9E355F4-80ED-4733-B906-4C10B8061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3AB4-7553-4417-8B2A-4E3E3701B6D1}" type="datetimeFigureOut">
              <a:rPr lang="es-CO" smtClean="0"/>
              <a:t>23/10/2021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01A675B-66D0-4DF9-9E4F-8759C6385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4EBEE9A-49EE-4250-9FCE-DDFB14372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B3BF7-C57E-4561-8E84-283221AF56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28705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909B4B-93A6-430E-BE88-D40706806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C63C8C0-D896-428E-8097-C90963083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3AB4-7553-4417-8B2A-4E3E3701B6D1}" type="datetimeFigureOut">
              <a:rPr lang="es-CO" smtClean="0"/>
              <a:t>23/10/2021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B3A3D1D-1A4D-4946-9EF9-7F217D648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2786E93-DCC5-4D27-BEF6-17FB6B67E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B3BF7-C57E-4561-8E84-283221AF56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2321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E17BE65-D9CE-41E8-BFE9-00311D4AF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3AB4-7553-4417-8B2A-4E3E3701B6D1}" type="datetimeFigureOut">
              <a:rPr lang="es-CO" smtClean="0"/>
              <a:t>23/10/2021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CB3E02E-C52B-4E81-B726-6F7303A06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50D0A0A-D3B8-4E23-8517-15DCF20D1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B3BF7-C57E-4561-8E84-283221AF56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6560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44E5F3-E1AA-457F-93E9-7AC7B0D87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2DA05B4-EBAA-49BD-BD8F-DD7779B99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DEE4115-5DA0-46ED-BA2A-C8B247392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6A2C660-726F-41AE-882E-50C5FD640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3AB4-7553-4417-8B2A-4E3E3701B6D1}" type="datetimeFigureOut">
              <a:rPr lang="es-CO" smtClean="0"/>
              <a:t>23/10/2021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8500D63-30B8-41A9-A099-86930FED4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44D3804-0D89-48F8-83F9-81EF3F44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B3BF7-C57E-4561-8E84-283221AF56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25125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E86268-53AE-445E-8C9D-B8F720381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9BF3E0E-BBCC-4768-9214-40811B15EA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49B97D8-7E31-4E03-9224-295B8188B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31B67D-47AC-48C3-88F0-7B79166C1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3AB4-7553-4417-8B2A-4E3E3701B6D1}" type="datetimeFigureOut">
              <a:rPr lang="es-CO" smtClean="0"/>
              <a:t>23/10/2021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744AE4A-149F-42E6-8A67-CB05C463E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022748C-4216-439C-8EA3-CB9034C81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B3BF7-C57E-4561-8E84-283221AF56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07444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0207654-870C-4909-85E1-19D1A2B61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BB69350-F2F6-404D-9FCF-70C421CC5E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1D83689-8F41-47EB-A050-7BB1DFD3A6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123AB4-7553-4417-8B2A-4E3E3701B6D1}" type="datetimeFigureOut">
              <a:rPr lang="es-CO" smtClean="0"/>
              <a:t>23/10/2021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F47ECBA-2E2D-4C77-912C-89F233E803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5DDD263-7C6E-4B6B-A714-3E449438A5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EB3BF7-C57E-4561-8E84-283221AF56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19573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10" Type="http://schemas.openxmlformats.org/officeDocument/2006/relationships/image" Target="../media/image29.jpeg"/><Relationship Id="rId4" Type="http://schemas.openxmlformats.org/officeDocument/2006/relationships/image" Target="../media/image5.png"/><Relationship Id="rId9" Type="http://schemas.openxmlformats.org/officeDocument/2006/relationships/image" Target="../media/image2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e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10" Type="http://schemas.openxmlformats.org/officeDocument/2006/relationships/image" Target="../media/image33.jpeg"/><Relationship Id="rId4" Type="http://schemas.openxmlformats.org/officeDocument/2006/relationships/image" Target="../media/image5.png"/><Relationship Id="rId9" Type="http://schemas.openxmlformats.org/officeDocument/2006/relationships/image" Target="../media/image3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9.jpg"/><Relationship Id="rId7" Type="http://schemas.openxmlformats.org/officeDocument/2006/relationships/image" Target="../media/image7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11" Type="http://schemas.openxmlformats.org/officeDocument/2006/relationships/image" Target="../media/image12.jpeg"/><Relationship Id="rId5" Type="http://schemas.openxmlformats.org/officeDocument/2006/relationships/image" Target="../media/image5.png"/><Relationship Id="rId10" Type="http://schemas.openxmlformats.org/officeDocument/2006/relationships/image" Target="../media/image11.jpeg"/><Relationship Id="rId4" Type="http://schemas.openxmlformats.org/officeDocument/2006/relationships/image" Target="../media/image4.png"/><Relationship Id="rId9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13" Type="http://schemas.openxmlformats.org/officeDocument/2006/relationships/image" Target="../media/image19.jpeg"/><Relationship Id="rId3" Type="http://schemas.openxmlformats.org/officeDocument/2006/relationships/image" Target="../media/image5.png"/><Relationship Id="rId7" Type="http://schemas.openxmlformats.org/officeDocument/2006/relationships/image" Target="../media/image13.jpeg"/><Relationship Id="rId12" Type="http://schemas.openxmlformats.org/officeDocument/2006/relationships/image" Target="../media/image1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11" Type="http://schemas.openxmlformats.org/officeDocument/2006/relationships/image" Target="../media/image17.jpeg"/><Relationship Id="rId5" Type="http://schemas.openxmlformats.org/officeDocument/2006/relationships/image" Target="../media/image7.png"/><Relationship Id="rId10" Type="http://schemas.openxmlformats.org/officeDocument/2006/relationships/image" Target="../media/image16.png"/><Relationship Id="rId4" Type="http://schemas.openxmlformats.org/officeDocument/2006/relationships/image" Target="../media/image6.svg"/><Relationship Id="rId9" Type="http://schemas.openxmlformats.org/officeDocument/2006/relationships/image" Target="../media/image15.jpeg"/><Relationship Id="rId14" Type="http://schemas.openxmlformats.org/officeDocument/2006/relationships/image" Target="../media/image20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13" Type="http://schemas.openxmlformats.org/officeDocument/2006/relationships/image" Target="../media/image19.jpeg"/><Relationship Id="rId3" Type="http://schemas.openxmlformats.org/officeDocument/2006/relationships/image" Target="../media/image5.png"/><Relationship Id="rId7" Type="http://schemas.openxmlformats.org/officeDocument/2006/relationships/image" Target="../media/image13.jpeg"/><Relationship Id="rId12" Type="http://schemas.openxmlformats.org/officeDocument/2006/relationships/image" Target="../media/image1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11" Type="http://schemas.openxmlformats.org/officeDocument/2006/relationships/image" Target="../media/image17.jpeg"/><Relationship Id="rId5" Type="http://schemas.openxmlformats.org/officeDocument/2006/relationships/image" Target="../media/image7.png"/><Relationship Id="rId10" Type="http://schemas.openxmlformats.org/officeDocument/2006/relationships/image" Target="../media/image16.png"/><Relationship Id="rId4" Type="http://schemas.openxmlformats.org/officeDocument/2006/relationships/image" Target="../media/image6.svg"/><Relationship Id="rId9" Type="http://schemas.openxmlformats.org/officeDocument/2006/relationships/image" Target="../media/image15.jpeg"/><Relationship Id="rId14" Type="http://schemas.openxmlformats.org/officeDocument/2006/relationships/image" Target="../media/image2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25.jpg"/><Relationship Id="rId5" Type="http://schemas.openxmlformats.org/officeDocument/2006/relationships/image" Target="../media/image6.svg"/><Relationship Id="rId10" Type="http://schemas.openxmlformats.org/officeDocument/2006/relationships/image" Target="../media/image24.jpg"/><Relationship Id="rId4" Type="http://schemas.openxmlformats.org/officeDocument/2006/relationships/image" Target="../media/image5.png"/><Relationship Id="rId9" Type="http://schemas.openxmlformats.org/officeDocument/2006/relationships/image" Target="../media/image2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4A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áfico 24">
            <a:extLst>
              <a:ext uri="{FF2B5EF4-FFF2-40B4-BE49-F238E27FC236}">
                <a16:creationId xmlns:a16="http://schemas.microsoft.com/office/drawing/2014/main" id="{058D1793-2FE0-461E-81F9-D05B73FDB9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1121" y="1437168"/>
            <a:ext cx="3584722" cy="3584722"/>
          </a:xfrm>
          <a:prstGeom prst="rect">
            <a:avLst/>
          </a:prstGeom>
        </p:spPr>
      </p:pic>
      <p:sp>
        <p:nvSpPr>
          <p:cNvPr id="26" name="CuadroTexto 25">
            <a:extLst>
              <a:ext uri="{FF2B5EF4-FFF2-40B4-BE49-F238E27FC236}">
                <a16:creationId xmlns:a16="http://schemas.microsoft.com/office/drawing/2014/main" id="{1C886F5A-BB90-4173-B07E-F2A7712B57B3}"/>
              </a:ext>
            </a:extLst>
          </p:cNvPr>
          <p:cNvSpPr txBox="1"/>
          <p:nvPr/>
        </p:nvSpPr>
        <p:spPr>
          <a:xfrm>
            <a:off x="3154017" y="1344398"/>
            <a:ext cx="9037983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3900" dirty="0" err="1">
                <a:solidFill>
                  <a:srgbClr val="FE423F"/>
                </a:solidFill>
              </a:rPr>
              <a:t>Kampo</a:t>
            </a:r>
            <a:endParaRPr lang="es-CO" sz="23900" dirty="0">
              <a:solidFill>
                <a:srgbClr val="FE423F"/>
              </a:solidFill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D96B88C-6E8C-4D07-9819-AD289EF086BB}"/>
              </a:ext>
            </a:extLst>
          </p:cNvPr>
          <p:cNvSpPr txBox="1"/>
          <p:nvPr/>
        </p:nvSpPr>
        <p:spPr>
          <a:xfrm>
            <a:off x="3358809" y="4145383"/>
            <a:ext cx="88331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>
                <a:solidFill>
                  <a:srgbClr val="FE423F"/>
                </a:solidFill>
              </a:rPr>
              <a:t>El campo en tus manos</a:t>
            </a:r>
            <a:endParaRPr lang="es-CO" sz="4400" dirty="0">
              <a:solidFill>
                <a:srgbClr val="FE42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3159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207F5AF-46B8-4E10-94AE-5E5314CD24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3" b="26963"/>
          <a:stretch/>
        </p:blipFill>
        <p:spPr>
          <a:xfrm>
            <a:off x="0" y="1319214"/>
            <a:ext cx="12192000" cy="5119498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EBF9DB0F-DA17-49B5-A502-552642203B90}"/>
              </a:ext>
            </a:extLst>
          </p:cNvPr>
          <p:cNvSpPr/>
          <p:nvPr/>
        </p:nvSpPr>
        <p:spPr>
          <a:xfrm>
            <a:off x="7593497" y="1319214"/>
            <a:ext cx="4598504" cy="5119498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891F6531-4BE7-48F7-997F-837F9DA81C6B}"/>
              </a:ext>
            </a:extLst>
          </p:cNvPr>
          <p:cNvSpPr/>
          <p:nvPr/>
        </p:nvSpPr>
        <p:spPr>
          <a:xfrm>
            <a:off x="0" y="1"/>
            <a:ext cx="12192000" cy="1319214"/>
          </a:xfrm>
          <a:prstGeom prst="rect">
            <a:avLst/>
          </a:prstGeom>
          <a:solidFill>
            <a:srgbClr val="E6F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E85C670-300B-47F8-AFFB-D6F1647724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188" r="12717" b="25693"/>
          <a:stretch/>
        </p:blipFill>
        <p:spPr>
          <a:xfrm>
            <a:off x="169815" y="106017"/>
            <a:ext cx="3542535" cy="1213197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3CC131FA-0CA2-4F0B-86F7-936FBCDF06EC}"/>
              </a:ext>
            </a:extLst>
          </p:cNvPr>
          <p:cNvSpPr txBox="1"/>
          <p:nvPr/>
        </p:nvSpPr>
        <p:spPr>
          <a:xfrm>
            <a:off x="5058981" y="874643"/>
            <a:ext cx="10601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Alimentos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BFF3A4F-32C4-431E-9F94-976DE7597C6F}"/>
              </a:ext>
            </a:extLst>
          </p:cNvPr>
          <p:cNvSpPr txBox="1"/>
          <p:nvPr/>
        </p:nvSpPr>
        <p:spPr>
          <a:xfrm>
            <a:off x="6410259" y="874643"/>
            <a:ext cx="798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Plantas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06EFBDC-E896-4813-9754-82A37FE2A0B0}"/>
              </a:ext>
            </a:extLst>
          </p:cNvPr>
          <p:cNvSpPr txBox="1"/>
          <p:nvPr/>
        </p:nvSpPr>
        <p:spPr>
          <a:xfrm>
            <a:off x="7499498" y="874643"/>
            <a:ext cx="9469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950501"/>
                </a:solidFill>
              </a:rPr>
              <a:t>Animales</a:t>
            </a:r>
            <a:endParaRPr lang="es-CO" sz="1600" dirty="0">
              <a:solidFill>
                <a:srgbClr val="950501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4A9660E-CD2B-44C9-8479-08FD1F9D1106}"/>
              </a:ext>
            </a:extLst>
          </p:cNvPr>
          <p:cNvSpPr txBox="1"/>
          <p:nvPr/>
        </p:nvSpPr>
        <p:spPr>
          <a:xfrm>
            <a:off x="8737518" y="874643"/>
            <a:ext cx="13192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Herramientas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C95473FF-E349-4A43-921F-8730FB5B445F}"/>
              </a:ext>
            </a:extLst>
          </p:cNvPr>
          <p:cNvSpPr txBox="1"/>
          <p:nvPr/>
        </p:nvSpPr>
        <p:spPr>
          <a:xfrm>
            <a:off x="10164417" y="874643"/>
            <a:ext cx="14453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Sobre nosotros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A432E8D1-EE61-47D8-B4E3-0A698A22D809}"/>
              </a:ext>
            </a:extLst>
          </p:cNvPr>
          <p:cNvSpPr/>
          <p:nvPr/>
        </p:nvSpPr>
        <p:spPr>
          <a:xfrm>
            <a:off x="5058982" y="262041"/>
            <a:ext cx="3387434" cy="45057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2F8675E-4692-4032-A3A6-5C7386E54A4E}"/>
              </a:ext>
            </a:extLst>
          </p:cNvPr>
          <p:cNvSpPr txBox="1"/>
          <p:nvPr/>
        </p:nvSpPr>
        <p:spPr>
          <a:xfrm>
            <a:off x="5502374" y="318051"/>
            <a:ext cx="26529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Busca productos…</a:t>
            </a:r>
            <a:endParaRPr lang="es-CO" sz="1600" dirty="0">
              <a:solidFill>
                <a:srgbClr val="FE423F"/>
              </a:solidFill>
            </a:endParaRPr>
          </a:p>
        </p:txBody>
      </p:sp>
      <p:pic>
        <p:nvPicPr>
          <p:cNvPr id="20" name="Gráfico 19" descr="Lupa con relleno sólido">
            <a:extLst>
              <a:ext uri="{FF2B5EF4-FFF2-40B4-BE49-F238E27FC236}">
                <a16:creationId xmlns:a16="http://schemas.microsoft.com/office/drawing/2014/main" id="{11C9676D-A0FA-4924-8DBB-115926F01B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63819" y="318051"/>
            <a:ext cx="338555" cy="338555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C61C7961-C7DB-4BC5-919B-A74A4E4AB709}"/>
              </a:ext>
            </a:extLst>
          </p:cNvPr>
          <p:cNvSpPr txBox="1"/>
          <p:nvPr/>
        </p:nvSpPr>
        <p:spPr>
          <a:xfrm>
            <a:off x="10347829" y="318051"/>
            <a:ext cx="12619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Regístrate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21EFEA0A-67EA-48F4-8442-626CFFFA4EBC}"/>
              </a:ext>
            </a:extLst>
          </p:cNvPr>
          <p:cNvSpPr txBox="1"/>
          <p:nvPr/>
        </p:nvSpPr>
        <p:spPr>
          <a:xfrm>
            <a:off x="9287456" y="318051"/>
            <a:ext cx="12619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b="1" dirty="0">
                <a:solidFill>
                  <a:srgbClr val="950501"/>
                </a:solidFill>
              </a:rPr>
              <a:t>Inicia sesión</a:t>
            </a:r>
            <a:endParaRPr lang="es-CO" sz="1600" b="1" dirty="0">
              <a:solidFill>
                <a:srgbClr val="950501"/>
              </a:solidFill>
            </a:endParaRPr>
          </a:p>
        </p:txBody>
      </p:sp>
      <p:pic>
        <p:nvPicPr>
          <p:cNvPr id="24" name="Gráfico 23" descr="Carro de la compra con relleno sólido">
            <a:extLst>
              <a:ext uri="{FF2B5EF4-FFF2-40B4-BE49-F238E27FC236}">
                <a16:creationId xmlns:a16="http://schemas.microsoft.com/office/drawing/2014/main" id="{68667797-CC59-411E-8F18-EDC6D9AE5F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0162" y="318051"/>
            <a:ext cx="338554" cy="338554"/>
          </a:xfrm>
          <a:prstGeom prst="rect">
            <a:avLst/>
          </a:prstGeom>
        </p:spPr>
      </p:pic>
      <p:sp>
        <p:nvSpPr>
          <p:cNvPr id="30" name="Rectángulo 29">
            <a:extLst>
              <a:ext uri="{FF2B5EF4-FFF2-40B4-BE49-F238E27FC236}">
                <a16:creationId xmlns:a16="http://schemas.microsoft.com/office/drawing/2014/main" id="{E9684E87-99A6-47E5-9398-E60EC52FE494}"/>
              </a:ext>
            </a:extLst>
          </p:cNvPr>
          <p:cNvSpPr/>
          <p:nvPr/>
        </p:nvSpPr>
        <p:spPr>
          <a:xfrm>
            <a:off x="6895910" y="1213197"/>
            <a:ext cx="1550504" cy="10933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2FFF647E-ACED-4CB3-B96B-B38A09F57B69}"/>
              </a:ext>
            </a:extLst>
          </p:cNvPr>
          <p:cNvSpPr txBox="1"/>
          <p:nvPr/>
        </p:nvSpPr>
        <p:spPr>
          <a:xfrm>
            <a:off x="6895910" y="1242701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Nutrición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E7B7892E-2E17-4EC6-87EE-20D4F6F34AF3}"/>
              </a:ext>
            </a:extLst>
          </p:cNvPr>
          <p:cNvSpPr txBox="1"/>
          <p:nvPr/>
        </p:nvSpPr>
        <p:spPr>
          <a:xfrm>
            <a:off x="6895910" y="1605329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Medicamentos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9809278B-340F-4670-9BFF-2AD2761F131E}"/>
              </a:ext>
            </a:extLst>
          </p:cNvPr>
          <p:cNvSpPr txBox="1"/>
          <p:nvPr/>
        </p:nvSpPr>
        <p:spPr>
          <a:xfrm>
            <a:off x="6895910" y="1967957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Fertilidad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B9E704CA-82D8-4510-92BC-2884EC0CE3AD}"/>
              </a:ext>
            </a:extLst>
          </p:cNvPr>
          <p:cNvSpPr txBox="1"/>
          <p:nvPr/>
        </p:nvSpPr>
        <p:spPr>
          <a:xfrm>
            <a:off x="7739270" y="2592686"/>
            <a:ext cx="3552270" cy="647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s-ES" sz="4400" spc="-150" dirty="0">
                <a:solidFill>
                  <a:srgbClr val="E6F4A2"/>
                </a:solidFill>
              </a:rPr>
              <a:t>Animales</a:t>
            </a:r>
            <a:endParaRPr lang="es-CO" sz="10000" spc="-150" dirty="0">
              <a:solidFill>
                <a:srgbClr val="E6F4A2"/>
              </a:solidFill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2A6781B5-A685-4454-9F80-B3CBFD782582}"/>
              </a:ext>
            </a:extLst>
          </p:cNvPr>
          <p:cNvSpPr txBox="1"/>
          <p:nvPr/>
        </p:nvSpPr>
        <p:spPr>
          <a:xfrm>
            <a:off x="7816291" y="3240236"/>
            <a:ext cx="3398227" cy="1077218"/>
          </a:xfrm>
          <a:prstGeom prst="rect">
            <a:avLst/>
          </a:prstGeom>
          <a:solidFill>
            <a:srgbClr val="84AA02"/>
          </a:solidFill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E6F4A2"/>
                </a:solidFill>
              </a:rPr>
              <a:t>Porque pensamos en el bienestar de tus animales, tenemos todo lo que necesitas para ofrecerles una gran calidad de vida.</a:t>
            </a:r>
            <a:endParaRPr lang="es-CO" sz="1600" dirty="0">
              <a:solidFill>
                <a:srgbClr val="E6F4A2"/>
              </a:solidFill>
            </a:endParaRP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FDF20F02-2365-4C3C-B24F-9C75C64C95F7}"/>
              </a:ext>
            </a:extLst>
          </p:cNvPr>
          <p:cNvSpPr/>
          <p:nvPr/>
        </p:nvSpPr>
        <p:spPr>
          <a:xfrm>
            <a:off x="900460" y="1425230"/>
            <a:ext cx="2811890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AA973BF7-0A0A-4D3F-8CAC-448E5B15658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68" b="6968"/>
          <a:stretch/>
        </p:blipFill>
        <p:spPr>
          <a:xfrm>
            <a:off x="900459" y="1425229"/>
            <a:ext cx="2811890" cy="1815007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07DA8A9B-00F4-4D8B-BBDA-23CD5255BAF2}"/>
              </a:ext>
            </a:extLst>
          </p:cNvPr>
          <p:cNvSpPr txBox="1"/>
          <p:nvPr/>
        </p:nvSpPr>
        <p:spPr>
          <a:xfrm>
            <a:off x="1531153" y="3236217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Nutrición</a:t>
            </a:r>
            <a:endParaRPr lang="es-CO" sz="1600" b="1" dirty="0">
              <a:solidFill>
                <a:srgbClr val="FE423F"/>
              </a:solidFill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BEDC53BB-6BBF-449E-879E-6B05A675B507}"/>
              </a:ext>
            </a:extLst>
          </p:cNvPr>
          <p:cNvSpPr/>
          <p:nvPr/>
        </p:nvSpPr>
        <p:spPr>
          <a:xfrm>
            <a:off x="3881148" y="1425230"/>
            <a:ext cx="2811890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422D3E1D-655D-40E4-9198-82D4A53BA44F}"/>
              </a:ext>
            </a:extLst>
          </p:cNvPr>
          <p:cNvSpPr/>
          <p:nvPr/>
        </p:nvSpPr>
        <p:spPr>
          <a:xfrm>
            <a:off x="2390804" y="3850219"/>
            <a:ext cx="2811890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0F8E98EB-2C12-40F8-8E02-18038A027A44}"/>
              </a:ext>
            </a:extLst>
          </p:cNvPr>
          <p:cNvSpPr txBox="1"/>
          <p:nvPr/>
        </p:nvSpPr>
        <p:spPr>
          <a:xfrm>
            <a:off x="4511841" y="3236217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Medicamentos</a:t>
            </a:r>
            <a:endParaRPr lang="es-CO" sz="1600" b="1" dirty="0">
              <a:solidFill>
                <a:srgbClr val="FE423F"/>
              </a:solidFill>
            </a:endParaRP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4E84E46A-763C-4D2B-B354-890DCD0BC782}"/>
              </a:ext>
            </a:extLst>
          </p:cNvPr>
          <p:cNvSpPr txBox="1"/>
          <p:nvPr/>
        </p:nvSpPr>
        <p:spPr>
          <a:xfrm>
            <a:off x="3021497" y="5664209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Fertilidad</a:t>
            </a:r>
            <a:endParaRPr lang="es-CO" sz="1600" b="1" dirty="0">
              <a:solidFill>
                <a:srgbClr val="FE423F"/>
              </a:solidFill>
            </a:endParaRPr>
          </a:p>
        </p:txBody>
      </p:sp>
      <p:pic>
        <p:nvPicPr>
          <p:cNvPr id="39" name="Imagen 38">
            <a:extLst>
              <a:ext uri="{FF2B5EF4-FFF2-40B4-BE49-F238E27FC236}">
                <a16:creationId xmlns:a16="http://schemas.microsoft.com/office/drawing/2014/main" id="{256EEF8E-9A00-4175-8958-BC6B8675AC0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68" b="6968"/>
          <a:stretch/>
        </p:blipFill>
        <p:spPr>
          <a:xfrm>
            <a:off x="3878222" y="1425229"/>
            <a:ext cx="2811890" cy="1815007"/>
          </a:xfrm>
          <a:prstGeom prst="rect">
            <a:avLst/>
          </a:prstGeom>
        </p:spPr>
      </p:pic>
      <p:pic>
        <p:nvPicPr>
          <p:cNvPr id="40" name="Imagen 39">
            <a:extLst>
              <a:ext uri="{FF2B5EF4-FFF2-40B4-BE49-F238E27FC236}">
                <a16:creationId xmlns:a16="http://schemas.microsoft.com/office/drawing/2014/main" id="{070946CA-FF08-4783-8B80-9FBA19E4748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471" b="28471"/>
          <a:stretch/>
        </p:blipFill>
        <p:spPr>
          <a:xfrm>
            <a:off x="2390803" y="3846903"/>
            <a:ext cx="2811890" cy="1815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693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207F5AF-46B8-4E10-94AE-5E5314CD24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45" t="37331" b="37331"/>
          <a:stretch/>
        </p:blipFill>
        <p:spPr>
          <a:xfrm>
            <a:off x="0" y="1319214"/>
            <a:ext cx="12192000" cy="5119498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EBF9DB0F-DA17-49B5-A502-552642203B90}"/>
              </a:ext>
            </a:extLst>
          </p:cNvPr>
          <p:cNvSpPr/>
          <p:nvPr/>
        </p:nvSpPr>
        <p:spPr>
          <a:xfrm>
            <a:off x="7593497" y="1319214"/>
            <a:ext cx="4598504" cy="5119498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891F6531-4BE7-48F7-997F-837F9DA81C6B}"/>
              </a:ext>
            </a:extLst>
          </p:cNvPr>
          <p:cNvSpPr/>
          <p:nvPr/>
        </p:nvSpPr>
        <p:spPr>
          <a:xfrm>
            <a:off x="0" y="1"/>
            <a:ext cx="12192000" cy="1319214"/>
          </a:xfrm>
          <a:prstGeom prst="rect">
            <a:avLst/>
          </a:prstGeom>
          <a:solidFill>
            <a:srgbClr val="E6F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E85C670-300B-47F8-AFFB-D6F1647724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188" r="12717" b="25693"/>
          <a:stretch/>
        </p:blipFill>
        <p:spPr>
          <a:xfrm>
            <a:off x="169815" y="106017"/>
            <a:ext cx="3542535" cy="1213197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3CC131FA-0CA2-4F0B-86F7-936FBCDF06EC}"/>
              </a:ext>
            </a:extLst>
          </p:cNvPr>
          <p:cNvSpPr txBox="1"/>
          <p:nvPr/>
        </p:nvSpPr>
        <p:spPr>
          <a:xfrm>
            <a:off x="5058981" y="874643"/>
            <a:ext cx="10601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Alimentos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BFF3A4F-32C4-431E-9F94-976DE7597C6F}"/>
              </a:ext>
            </a:extLst>
          </p:cNvPr>
          <p:cNvSpPr txBox="1"/>
          <p:nvPr/>
        </p:nvSpPr>
        <p:spPr>
          <a:xfrm>
            <a:off x="6410259" y="874643"/>
            <a:ext cx="798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Plantas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06EFBDC-E896-4813-9754-82A37FE2A0B0}"/>
              </a:ext>
            </a:extLst>
          </p:cNvPr>
          <p:cNvSpPr txBox="1"/>
          <p:nvPr/>
        </p:nvSpPr>
        <p:spPr>
          <a:xfrm>
            <a:off x="7499498" y="874643"/>
            <a:ext cx="9469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Animales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4A9660E-CD2B-44C9-8479-08FD1F9D1106}"/>
              </a:ext>
            </a:extLst>
          </p:cNvPr>
          <p:cNvSpPr txBox="1"/>
          <p:nvPr/>
        </p:nvSpPr>
        <p:spPr>
          <a:xfrm>
            <a:off x="8737518" y="874643"/>
            <a:ext cx="13192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950501"/>
                </a:solidFill>
              </a:rPr>
              <a:t>Herramientas</a:t>
            </a:r>
            <a:endParaRPr lang="es-CO" sz="1600" dirty="0">
              <a:solidFill>
                <a:srgbClr val="950501"/>
              </a:solidFill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C95473FF-E349-4A43-921F-8730FB5B445F}"/>
              </a:ext>
            </a:extLst>
          </p:cNvPr>
          <p:cNvSpPr txBox="1"/>
          <p:nvPr/>
        </p:nvSpPr>
        <p:spPr>
          <a:xfrm>
            <a:off x="10164417" y="874643"/>
            <a:ext cx="14453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Sobre nosotros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A432E8D1-EE61-47D8-B4E3-0A698A22D809}"/>
              </a:ext>
            </a:extLst>
          </p:cNvPr>
          <p:cNvSpPr/>
          <p:nvPr/>
        </p:nvSpPr>
        <p:spPr>
          <a:xfrm>
            <a:off x="5058982" y="262041"/>
            <a:ext cx="3387434" cy="45057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2F8675E-4692-4032-A3A6-5C7386E54A4E}"/>
              </a:ext>
            </a:extLst>
          </p:cNvPr>
          <p:cNvSpPr txBox="1"/>
          <p:nvPr/>
        </p:nvSpPr>
        <p:spPr>
          <a:xfrm>
            <a:off x="5502374" y="318051"/>
            <a:ext cx="26529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Busca productos…</a:t>
            </a:r>
            <a:endParaRPr lang="es-CO" sz="1600" dirty="0">
              <a:solidFill>
                <a:srgbClr val="FE423F"/>
              </a:solidFill>
            </a:endParaRPr>
          </a:p>
        </p:txBody>
      </p:sp>
      <p:pic>
        <p:nvPicPr>
          <p:cNvPr id="20" name="Gráfico 19" descr="Lupa con relleno sólido">
            <a:extLst>
              <a:ext uri="{FF2B5EF4-FFF2-40B4-BE49-F238E27FC236}">
                <a16:creationId xmlns:a16="http://schemas.microsoft.com/office/drawing/2014/main" id="{11C9676D-A0FA-4924-8DBB-115926F01B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63819" y="318051"/>
            <a:ext cx="338555" cy="338555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C61C7961-C7DB-4BC5-919B-A74A4E4AB709}"/>
              </a:ext>
            </a:extLst>
          </p:cNvPr>
          <p:cNvSpPr txBox="1"/>
          <p:nvPr/>
        </p:nvSpPr>
        <p:spPr>
          <a:xfrm>
            <a:off x="10347829" y="318051"/>
            <a:ext cx="12619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Regístrate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21EFEA0A-67EA-48F4-8442-626CFFFA4EBC}"/>
              </a:ext>
            </a:extLst>
          </p:cNvPr>
          <p:cNvSpPr txBox="1"/>
          <p:nvPr/>
        </p:nvSpPr>
        <p:spPr>
          <a:xfrm>
            <a:off x="9287456" y="318051"/>
            <a:ext cx="12619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b="1" dirty="0">
                <a:solidFill>
                  <a:srgbClr val="950501"/>
                </a:solidFill>
              </a:rPr>
              <a:t>Inicia sesión</a:t>
            </a:r>
            <a:endParaRPr lang="es-CO" sz="1600" b="1" dirty="0">
              <a:solidFill>
                <a:srgbClr val="950501"/>
              </a:solidFill>
            </a:endParaRPr>
          </a:p>
        </p:txBody>
      </p:sp>
      <p:pic>
        <p:nvPicPr>
          <p:cNvPr id="24" name="Gráfico 23" descr="Carro de la compra con relleno sólido">
            <a:extLst>
              <a:ext uri="{FF2B5EF4-FFF2-40B4-BE49-F238E27FC236}">
                <a16:creationId xmlns:a16="http://schemas.microsoft.com/office/drawing/2014/main" id="{68667797-CC59-411E-8F18-EDC6D9AE5F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0162" y="318051"/>
            <a:ext cx="338554" cy="338554"/>
          </a:xfrm>
          <a:prstGeom prst="rect">
            <a:avLst/>
          </a:prstGeom>
        </p:spPr>
      </p:pic>
      <p:sp>
        <p:nvSpPr>
          <p:cNvPr id="30" name="Rectángulo 29">
            <a:extLst>
              <a:ext uri="{FF2B5EF4-FFF2-40B4-BE49-F238E27FC236}">
                <a16:creationId xmlns:a16="http://schemas.microsoft.com/office/drawing/2014/main" id="{E9684E87-99A6-47E5-9398-E60EC52FE494}"/>
              </a:ext>
            </a:extLst>
          </p:cNvPr>
          <p:cNvSpPr/>
          <p:nvPr/>
        </p:nvSpPr>
        <p:spPr>
          <a:xfrm>
            <a:off x="8506222" y="1190732"/>
            <a:ext cx="1550504" cy="10933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2FFF647E-ACED-4CB3-B96B-B38A09F57B69}"/>
              </a:ext>
            </a:extLst>
          </p:cNvPr>
          <p:cNvSpPr txBox="1"/>
          <p:nvPr/>
        </p:nvSpPr>
        <p:spPr>
          <a:xfrm>
            <a:off x="8506222" y="1220236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Riego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E7B7892E-2E17-4EC6-87EE-20D4F6F34AF3}"/>
              </a:ext>
            </a:extLst>
          </p:cNvPr>
          <p:cNvSpPr txBox="1"/>
          <p:nvPr/>
        </p:nvSpPr>
        <p:spPr>
          <a:xfrm>
            <a:off x="8506222" y="1582864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Corte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9809278B-340F-4670-9BFF-2AD2761F131E}"/>
              </a:ext>
            </a:extLst>
          </p:cNvPr>
          <p:cNvSpPr txBox="1"/>
          <p:nvPr/>
        </p:nvSpPr>
        <p:spPr>
          <a:xfrm>
            <a:off x="8506222" y="1945492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Protección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B9E704CA-82D8-4510-92BC-2884EC0CE3AD}"/>
              </a:ext>
            </a:extLst>
          </p:cNvPr>
          <p:cNvSpPr txBox="1"/>
          <p:nvPr/>
        </p:nvSpPr>
        <p:spPr>
          <a:xfrm>
            <a:off x="7739270" y="2592686"/>
            <a:ext cx="3552270" cy="1895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s-ES" sz="4400" spc="-150" dirty="0">
                <a:solidFill>
                  <a:srgbClr val="E6F4A2"/>
                </a:solidFill>
              </a:rPr>
              <a:t>El campo en tus </a:t>
            </a:r>
            <a:r>
              <a:rPr lang="es-ES" sz="10000" spc="-150" dirty="0">
                <a:solidFill>
                  <a:srgbClr val="E6F4A2"/>
                </a:solidFill>
              </a:rPr>
              <a:t>manos</a:t>
            </a:r>
            <a:endParaRPr lang="es-CO" sz="10000" spc="-150" dirty="0">
              <a:solidFill>
                <a:srgbClr val="E6F4A2"/>
              </a:solidFill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2A6781B5-A685-4454-9F80-B3CBFD782582}"/>
              </a:ext>
            </a:extLst>
          </p:cNvPr>
          <p:cNvSpPr txBox="1"/>
          <p:nvPr/>
        </p:nvSpPr>
        <p:spPr>
          <a:xfrm>
            <a:off x="7816292" y="4488590"/>
            <a:ext cx="3398227" cy="830997"/>
          </a:xfrm>
          <a:prstGeom prst="rect">
            <a:avLst/>
          </a:prstGeom>
          <a:solidFill>
            <a:srgbClr val="84AA02"/>
          </a:solidFill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E6F4A2"/>
                </a:solidFill>
              </a:rPr>
              <a:t>Tenemos los mejores productos que el campo colombiano tiene por ofrecer y los ponemos justo en tus manos.</a:t>
            </a:r>
            <a:endParaRPr lang="es-CO" sz="1600" dirty="0">
              <a:solidFill>
                <a:srgbClr val="E6F4A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5096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207F5AF-46B8-4E10-94AE-5E5314CD24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45" t="37331" b="37331"/>
          <a:stretch/>
        </p:blipFill>
        <p:spPr>
          <a:xfrm>
            <a:off x="0" y="1319214"/>
            <a:ext cx="12192000" cy="5119498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EBF9DB0F-DA17-49B5-A502-552642203B90}"/>
              </a:ext>
            </a:extLst>
          </p:cNvPr>
          <p:cNvSpPr/>
          <p:nvPr/>
        </p:nvSpPr>
        <p:spPr>
          <a:xfrm>
            <a:off x="7593497" y="1319214"/>
            <a:ext cx="4598504" cy="5119498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891F6531-4BE7-48F7-997F-837F9DA81C6B}"/>
              </a:ext>
            </a:extLst>
          </p:cNvPr>
          <p:cNvSpPr/>
          <p:nvPr/>
        </p:nvSpPr>
        <p:spPr>
          <a:xfrm>
            <a:off x="0" y="1"/>
            <a:ext cx="12192000" cy="1319214"/>
          </a:xfrm>
          <a:prstGeom prst="rect">
            <a:avLst/>
          </a:prstGeom>
          <a:solidFill>
            <a:srgbClr val="E6F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E85C670-300B-47F8-AFFB-D6F1647724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188" r="12717" b="25693"/>
          <a:stretch/>
        </p:blipFill>
        <p:spPr>
          <a:xfrm>
            <a:off x="169815" y="106017"/>
            <a:ext cx="3542535" cy="1213197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3CC131FA-0CA2-4F0B-86F7-936FBCDF06EC}"/>
              </a:ext>
            </a:extLst>
          </p:cNvPr>
          <p:cNvSpPr txBox="1"/>
          <p:nvPr/>
        </p:nvSpPr>
        <p:spPr>
          <a:xfrm>
            <a:off x="5058981" y="874643"/>
            <a:ext cx="10601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Alimentos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BFF3A4F-32C4-431E-9F94-976DE7597C6F}"/>
              </a:ext>
            </a:extLst>
          </p:cNvPr>
          <p:cNvSpPr txBox="1"/>
          <p:nvPr/>
        </p:nvSpPr>
        <p:spPr>
          <a:xfrm>
            <a:off x="6410259" y="874643"/>
            <a:ext cx="798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Plantas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06EFBDC-E896-4813-9754-82A37FE2A0B0}"/>
              </a:ext>
            </a:extLst>
          </p:cNvPr>
          <p:cNvSpPr txBox="1"/>
          <p:nvPr/>
        </p:nvSpPr>
        <p:spPr>
          <a:xfrm>
            <a:off x="7499498" y="874643"/>
            <a:ext cx="9469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Animales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4A9660E-CD2B-44C9-8479-08FD1F9D1106}"/>
              </a:ext>
            </a:extLst>
          </p:cNvPr>
          <p:cNvSpPr txBox="1"/>
          <p:nvPr/>
        </p:nvSpPr>
        <p:spPr>
          <a:xfrm>
            <a:off x="8737518" y="874643"/>
            <a:ext cx="13192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950501"/>
                </a:solidFill>
              </a:rPr>
              <a:t>Herramientas</a:t>
            </a:r>
            <a:endParaRPr lang="es-CO" sz="1600" dirty="0">
              <a:solidFill>
                <a:srgbClr val="950501"/>
              </a:solidFill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C95473FF-E349-4A43-921F-8730FB5B445F}"/>
              </a:ext>
            </a:extLst>
          </p:cNvPr>
          <p:cNvSpPr txBox="1"/>
          <p:nvPr/>
        </p:nvSpPr>
        <p:spPr>
          <a:xfrm>
            <a:off x="10164417" y="874643"/>
            <a:ext cx="14453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Sobre nosotros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A432E8D1-EE61-47D8-B4E3-0A698A22D809}"/>
              </a:ext>
            </a:extLst>
          </p:cNvPr>
          <p:cNvSpPr/>
          <p:nvPr/>
        </p:nvSpPr>
        <p:spPr>
          <a:xfrm>
            <a:off x="5058982" y="262041"/>
            <a:ext cx="3387434" cy="45057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2F8675E-4692-4032-A3A6-5C7386E54A4E}"/>
              </a:ext>
            </a:extLst>
          </p:cNvPr>
          <p:cNvSpPr txBox="1"/>
          <p:nvPr/>
        </p:nvSpPr>
        <p:spPr>
          <a:xfrm>
            <a:off x="5502374" y="318051"/>
            <a:ext cx="26529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Busca productos…</a:t>
            </a:r>
            <a:endParaRPr lang="es-CO" sz="1600" dirty="0">
              <a:solidFill>
                <a:srgbClr val="FE423F"/>
              </a:solidFill>
            </a:endParaRPr>
          </a:p>
        </p:txBody>
      </p:sp>
      <p:pic>
        <p:nvPicPr>
          <p:cNvPr id="20" name="Gráfico 19" descr="Lupa con relleno sólido">
            <a:extLst>
              <a:ext uri="{FF2B5EF4-FFF2-40B4-BE49-F238E27FC236}">
                <a16:creationId xmlns:a16="http://schemas.microsoft.com/office/drawing/2014/main" id="{11C9676D-A0FA-4924-8DBB-115926F01B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63819" y="318051"/>
            <a:ext cx="338555" cy="338555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C61C7961-C7DB-4BC5-919B-A74A4E4AB709}"/>
              </a:ext>
            </a:extLst>
          </p:cNvPr>
          <p:cNvSpPr txBox="1"/>
          <p:nvPr/>
        </p:nvSpPr>
        <p:spPr>
          <a:xfrm>
            <a:off x="10347829" y="318051"/>
            <a:ext cx="12619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Regístrate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21EFEA0A-67EA-48F4-8442-626CFFFA4EBC}"/>
              </a:ext>
            </a:extLst>
          </p:cNvPr>
          <p:cNvSpPr txBox="1"/>
          <p:nvPr/>
        </p:nvSpPr>
        <p:spPr>
          <a:xfrm>
            <a:off x="9287456" y="318051"/>
            <a:ext cx="12619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b="1" dirty="0">
                <a:solidFill>
                  <a:srgbClr val="950501"/>
                </a:solidFill>
              </a:rPr>
              <a:t>Inicia sesión</a:t>
            </a:r>
            <a:endParaRPr lang="es-CO" sz="1600" b="1" dirty="0">
              <a:solidFill>
                <a:srgbClr val="950501"/>
              </a:solidFill>
            </a:endParaRPr>
          </a:p>
        </p:txBody>
      </p:sp>
      <p:pic>
        <p:nvPicPr>
          <p:cNvPr id="24" name="Gráfico 23" descr="Carro de la compra con relleno sólido">
            <a:extLst>
              <a:ext uri="{FF2B5EF4-FFF2-40B4-BE49-F238E27FC236}">
                <a16:creationId xmlns:a16="http://schemas.microsoft.com/office/drawing/2014/main" id="{68667797-CC59-411E-8F18-EDC6D9AE5F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0162" y="318051"/>
            <a:ext cx="338554" cy="338554"/>
          </a:xfrm>
          <a:prstGeom prst="rect">
            <a:avLst/>
          </a:prstGeom>
        </p:spPr>
      </p:pic>
      <p:sp>
        <p:nvSpPr>
          <p:cNvPr id="30" name="Rectángulo 29">
            <a:extLst>
              <a:ext uri="{FF2B5EF4-FFF2-40B4-BE49-F238E27FC236}">
                <a16:creationId xmlns:a16="http://schemas.microsoft.com/office/drawing/2014/main" id="{E9684E87-99A6-47E5-9398-E60EC52FE494}"/>
              </a:ext>
            </a:extLst>
          </p:cNvPr>
          <p:cNvSpPr/>
          <p:nvPr/>
        </p:nvSpPr>
        <p:spPr>
          <a:xfrm>
            <a:off x="8506222" y="1190732"/>
            <a:ext cx="1550504" cy="10933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2FFF647E-ACED-4CB3-B96B-B38A09F57B69}"/>
              </a:ext>
            </a:extLst>
          </p:cNvPr>
          <p:cNvSpPr txBox="1"/>
          <p:nvPr/>
        </p:nvSpPr>
        <p:spPr>
          <a:xfrm>
            <a:off x="8506222" y="1220236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Riego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E7B7892E-2E17-4EC6-87EE-20D4F6F34AF3}"/>
              </a:ext>
            </a:extLst>
          </p:cNvPr>
          <p:cNvSpPr txBox="1"/>
          <p:nvPr/>
        </p:nvSpPr>
        <p:spPr>
          <a:xfrm>
            <a:off x="8506222" y="1582864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Corte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9809278B-340F-4670-9BFF-2AD2761F131E}"/>
              </a:ext>
            </a:extLst>
          </p:cNvPr>
          <p:cNvSpPr txBox="1"/>
          <p:nvPr/>
        </p:nvSpPr>
        <p:spPr>
          <a:xfrm>
            <a:off x="8506222" y="1945492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Protección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B9E704CA-82D8-4510-92BC-2884EC0CE3AD}"/>
              </a:ext>
            </a:extLst>
          </p:cNvPr>
          <p:cNvSpPr txBox="1"/>
          <p:nvPr/>
        </p:nvSpPr>
        <p:spPr>
          <a:xfrm>
            <a:off x="7739270" y="2592686"/>
            <a:ext cx="3552270" cy="1895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s-ES" sz="4400" spc="-150" dirty="0">
                <a:solidFill>
                  <a:srgbClr val="E6F4A2"/>
                </a:solidFill>
              </a:rPr>
              <a:t>El campo en tus </a:t>
            </a:r>
            <a:r>
              <a:rPr lang="es-ES" sz="10000" spc="-150" dirty="0">
                <a:solidFill>
                  <a:srgbClr val="E6F4A2"/>
                </a:solidFill>
              </a:rPr>
              <a:t>manos</a:t>
            </a:r>
            <a:endParaRPr lang="es-CO" sz="10000" spc="-150" dirty="0">
              <a:solidFill>
                <a:srgbClr val="E6F4A2"/>
              </a:solidFill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2A6781B5-A685-4454-9F80-B3CBFD782582}"/>
              </a:ext>
            </a:extLst>
          </p:cNvPr>
          <p:cNvSpPr txBox="1"/>
          <p:nvPr/>
        </p:nvSpPr>
        <p:spPr>
          <a:xfrm>
            <a:off x="7816292" y="4488590"/>
            <a:ext cx="3398227" cy="830997"/>
          </a:xfrm>
          <a:prstGeom prst="rect">
            <a:avLst/>
          </a:prstGeom>
          <a:solidFill>
            <a:srgbClr val="84AA02"/>
          </a:solidFill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E6F4A2"/>
                </a:solidFill>
              </a:rPr>
              <a:t>Tenemos los mejores productos que el campo colombiano tiene por ofrecer y los ponemos justo en tus manos.</a:t>
            </a:r>
            <a:endParaRPr lang="es-CO" sz="1600" dirty="0">
              <a:solidFill>
                <a:srgbClr val="E6F4A2"/>
              </a:solidFill>
            </a:endParaRP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0FDD7D93-80F5-4C68-B53B-9FF20E21B64B}"/>
              </a:ext>
            </a:extLst>
          </p:cNvPr>
          <p:cNvSpPr/>
          <p:nvPr/>
        </p:nvSpPr>
        <p:spPr>
          <a:xfrm>
            <a:off x="900460" y="1425230"/>
            <a:ext cx="2811890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36B1ED08-9DAB-4155-A260-775B3919D0D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68" t="49613" r="1342" b="12587"/>
          <a:stretch/>
        </p:blipFill>
        <p:spPr>
          <a:xfrm>
            <a:off x="900459" y="1425229"/>
            <a:ext cx="2811890" cy="1815007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CC137FB1-9FED-420F-8B2C-06367099FF24}"/>
              </a:ext>
            </a:extLst>
          </p:cNvPr>
          <p:cNvSpPr txBox="1"/>
          <p:nvPr/>
        </p:nvSpPr>
        <p:spPr>
          <a:xfrm>
            <a:off x="1531153" y="3236217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Riego</a:t>
            </a:r>
            <a:endParaRPr lang="es-CO" sz="1600" b="1" dirty="0">
              <a:solidFill>
                <a:srgbClr val="FE423F"/>
              </a:solidFill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E0A81546-7455-4E72-A77A-A371FBEF4A4E}"/>
              </a:ext>
            </a:extLst>
          </p:cNvPr>
          <p:cNvSpPr/>
          <p:nvPr/>
        </p:nvSpPr>
        <p:spPr>
          <a:xfrm>
            <a:off x="3881148" y="1425230"/>
            <a:ext cx="2811890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A032F00F-12D0-40CB-9739-A753DD3377AB}"/>
              </a:ext>
            </a:extLst>
          </p:cNvPr>
          <p:cNvSpPr/>
          <p:nvPr/>
        </p:nvSpPr>
        <p:spPr>
          <a:xfrm>
            <a:off x="2390804" y="3850219"/>
            <a:ext cx="2811890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1F3BDE5D-B608-463F-9708-1CCD388915E7}"/>
              </a:ext>
            </a:extLst>
          </p:cNvPr>
          <p:cNvSpPr txBox="1"/>
          <p:nvPr/>
        </p:nvSpPr>
        <p:spPr>
          <a:xfrm>
            <a:off x="4511841" y="3236217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Corte</a:t>
            </a:r>
            <a:endParaRPr lang="es-CO" sz="1600" b="1" dirty="0">
              <a:solidFill>
                <a:srgbClr val="FE423F"/>
              </a:solidFill>
            </a:endParaRP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4241AC41-3515-484C-8D03-A35859662DF8}"/>
              </a:ext>
            </a:extLst>
          </p:cNvPr>
          <p:cNvSpPr txBox="1"/>
          <p:nvPr/>
        </p:nvSpPr>
        <p:spPr>
          <a:xfrm>
            <a:off x="3021497" y="5664209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Protección</a:t>
            </a:r>
            <a:endParaRPr lang="es-CO" sz="1600" b="1" dirty="0">
              <a:solidFill>
                <a:srgbClr val="FE423F"/>
              </a:solidFill>
            </a:endParaRPr>
          </a:p>
        </p:txBody>
      </p:sp>
      <p:pic>
        <p:nvPicPr>
          <p:cNvPr id="37" name="Imagen 36">
            <a:extLst>
              <a:ext uri="{FF2B5EF4-FFF2-40B4-BE49-F238E27FC236}">
                <a16:creationId xmlns:a16="http://schemas.microsoft.com/office/drawing/2014/main" id="{91987BF8-3DE3-4E4B-A291-B52D2D34094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9" r="6479"/>
          <a:stretch/>
        </p:blipFill>
        <p:spPr>
          <a:xfrm>
            <a:off x="3878222" y="1425229"/>
            <a:ext cx="2811890" cy="1815007"/>
          </a:xfrm>
          <a:prstGeom prst="rect">
            <a:avLst/>
          </a:prstGeom>
        </p:spPr>
      </p:pic>
      <p:pic>
        <p:nvPicPr>
          <p:cNvPr id="38" name="Imagen 37">
            <a:extLst>
              <a:ext uri="{FF2B5EF4-FFF2-40B4-BE49-F238E27FC236}">
                <a16:creationId xmlns:a16="http://schemas.microsoft.com/office/drawing/2014/main" id="{F0509968-A7D5-4D50-8836-00AA33FF3D6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471" b="28471"/>
          <a:stretch/>
        </p:blipFill>
        <p:spPr>
          <a:xfrm>
            <a:off x="2390803" y="3846903"/>
            <a:ext cx="2811890" cy="1815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495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ipse 3">
            <a:extLst>
              <a:ext uri="{FF2B5EF4-FFF2-40B4-BE49-F238E27FC236}">
                <a16:creationId xmlns:a16="http://schemas.microsoft.com/office/drawing/2014/main" id="{7D5FDB08-7533-4F81-8DF3-8F80CE1CC97B}"/>
              </a:ext>
            </a:extLst>
          </p:cNvPr>
          <p:cNvSpPr/>
          <p:nvPr/>
        </p:nvSpPr>
        <p:spPr>
          <a:xfrm>
            <a:off x="2648157" y="966921"/>
            <a:ext cx="1647825" cy="1495425"/>
          </a:xfrm>
          <a:prstGeom prst="ellipse">
            <a:avLst/>
          </a:prstGeom>
          <a:solidFill>
            <a:srgbClr val="84AA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CO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893707AA-D8E6-41FA-B0C3-9A8613BB6998}"/>
              </a:ext>
            </a:extLst>
          </p:cNvPr>
          <p:cNvSpPr/>
          <p:nvPr/>
        </p:nvSpPr>
        <p:spPr>
          <a:xfrm>
            <a:off x="4350025" y="980173"/>
            <a:ext cx="1647825" cy="1495425"/>
          </a:xfrm>
          <a:prstGeom prst="ellipse">
            <a:avLst/>
          </a:prstGeom>
          <a:solidFill>
            <a:srgbClr val="C5E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CO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344CA7C4-288C-4230-8973-37F85DFA5478}"/>
              </a:ext>
            </a:extLst>
          </p:cNvPr>
          <p:cNvSpPr/>
          <p:nvPr/>
        </p:nvSpPr>
        <p:spPr>
          <a:xfrm>
            <a:off x="946289" y="980173"/>
            <a:ext cx="1647825" cy="1495425"/>
          </a:xfrm>
          <a:prstGeom prst="ellipse">
            <a:avLst/>
          </a:prstGeom>
          <a:solidFill>
            <a:srgbClr val="3DA9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CO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6383B060-2838-4117-AF87-6933BED90E47}"/>
              </a:ext>
            </a:extLst>
          </p:cNvPr>
          <p:cNvSpPr/>
          <p:nvPr/>
        </p:nvSpPr>
        <p:spPr>
          <a:xfrm>
            <a:off x="6051893" y="984249"/>
            <a:ext cx="1647825" cy="1495425"/>
          </a:xfrm>
          <a:prstGeom prst="ellipse">
            <a:avLst/>
          </a:prstGeom>
          <a:solidFill>
            <a:srgbClr val="E6F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CO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7B6370E3-B44A-4A33-BB42-2F584A994B87}"/>
              </a:ext>
            </a:extLst>
          </p:cNvPr>
          <p:cNvSpPr/>
          <p:nvPr/>
        </p:nvSpPr>
        <p:spPr>
          <a:xfrm>
            <a:off x="7753761" y="980173"/>
            <a:ext cx="1647825" cy="1495425"/>
          </a:xfrm>
          <a:prstGeom prst="ellipse">
            <a:avLst/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CO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0E1693C8-3E8F-44EA-9DB5-9BE6F56BE375}"/>
              </a:ext>
            </a:extLst>
          </p:cNvPr>
          <p:cNvSpPr/>
          <p:nvPr/>
        </p:nvSpPr>
        <p:spPr>
          <a:xfrm>
            <a:off x="9455629" y="980173"/>
            <a:ext cx="1647825" cy="1495425"/>
          </a:xfrm>
          <a:prstGeom prst="ellipse">
            <a:avLst/>
          </a:prstGeom>
          <a:solidFill>
            <a:srgbClr val="9505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CO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02BD0A0-FB79-48B0-BD3D-9DB3823787EB}"/>
              </a:ext>
            </a:extLst>
          </p:cNvPr>
          <p:cNvSpPr txBox="1"/>
          <p:nvPr/>
        </p:nvSpPr>
        <p:spPr>
          <a:xfrm>
            <a:off x="946288" y="2808597"/>
            <a:ext cx="1647825" cy="369332"/>
          </a:xfrm>
          <a:prstGeom prst="rect">
            <a:avLst/>
          </a:prstGeom>
          <a:solidFill>
            <a:srgbClr val="3DA90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rgbClr val="E6F4A2"/>
                </a:solidFill>
              </a:rPr>
              <a:t>#3DA905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4853686-9F06-4295-BC72-FEC305F4CA1E}"/>
              </a:ext>
            </a:extLst>
          </p:cNvPr>
          <p:cNvSpPr txBox="1"/>
          <p:nvPr/>
        </p:nvSpPr>
        <p:spPr>
          <a:xfrm>
            <a:off x="2648156" y="2808597"/>
            <a:ext cx="1647825" cy="369332"/>
          </a:xfrm>
          <a:prstGeom prst="rect">
            <a:avLst/>
          </a:prstGeom>
          <a:solidFill>
            <a:srgbClr val="84AA0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rgbClr val="E6F4A2"/>
                </a:solidFill>
              </a:rPr>
              <a:t>#84AA02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FEA22202-3126-4D13-B443-064E003956A3}"/>
              </a:ext>
            </a:extLst>
          </p:cNvPr>
          <p:cNvSpPr txBox="1"/>
          <p:nvPr/>
        </p:nvSpPr>
        <p:spPr>
          <a:xfrm>
            <a:off x="9455628" y="2808597"/>
            <a:ext cx="1647825" cy="369332"/>
          </a:xfrm>
          <a:prstGeom prst="rect">
            <a:avLst/>
          </a:prstGeom>
          <a:solidFill>
            <a:srgbClr val="95050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rgbClr val="E6F4A2"/>
                </a:solidFill>
              </a:rPr>
              <a:t>#950501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3D61313D-4073-48A4-B9E5-DC620C4895FA}"/>
              </a:ext>
            </a:extLst>
          </p:cNvPr>
          <p:cNvSpPr txBox="1"/>
          <p:nvPr/>
        </p:nvSpPr>
        <p:spPr>
          <a:xfrm>
            <a:off x="7753759" y="2808597"/>
            <a:ext cx="1647825" cy="369332"/>
          </a:xfrm>
          <a:prstGeom prst="rect">
            <a:avLst/>
          </a:prstGeom>
          <a:solidFill>
            <a:srgbClr val="FE423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rgbClr val="E6F4A2"/>
                </a:solidFill>
              </a:rPr>
              <a:t>#FE423F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6472AF6E-4E6E-4FCE-B6EB-F9853A42E52A}"/>
              </a:ext>
            </a:extLst>
          </p:cNvPr>
          <p:cNvSpPr txBox="1"/>
          <p:nvPr/>
        </p:nvSpPr>
        <p:spPr>
          <a:xfrm>
            <a:off x="6051890" y="2808597"/>
            <a:ext cx="1647825" cy="369332"/>
          </a:xfrm>
          <a:prstGeom prst="rect">
            <a:avLst/>
          </a:prstGeom>
          <a:solidFill>
            <a:srgbClr val="E6F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rgbClr val="3DA905"/>
                </a:solidFill>
              </a:rPr>
              <a:t>#E6F4A2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5961AC13-2D44-4DFF-B374-91A724AE1E00}"/>
              </a:ext>
            </a:extLst>
          </p:cNvPr>
          <p:cNvSpPr txBox="1"/>
          <p:nvPr/>
        </p:nvSpPr>
        <p:spPr>
          <a:xfrm>
            <a:off x="4350025" y="2808597"/>
            <a:ext cx="1647825" cy="369332"/>
          </a:xfrm>
          <a:prstGeom prst="rect">
            <a:avLst/>
          </a:prstGeom>
          <a:solidFill>
            <a:srgbClr val="C5E419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rgbClr val="FE423F"/>
                </a:solidFill>
              </a:rPr>
              <a:t>#C5E419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D96B88C-6E8C-4D07-9819-AD289EF086BB}"/>
              </a:ext>
            </a:extLst>
          </p:cNvPr>
          <p:cNvSpPr txBox="1"/>
          <p:nvPr/>
        </p:nvSpPr>
        <p:spPr>
          <a:xfrm>
            <a:off x="0" y="5821128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400" dirty="0">
                <a:solidFill>
                  <a:srgbClr val="FE423F"/>
                </a:solidFill>
              </a:rPr>
              <a:t>Paleta de colores</a:t>
            </a:r>
            <a:endParaRPr lang="es-CO" sz="4400" dirty="0">
              <a:solidFill>
                <a:srgbClr val="FE423F"/>
              </a:solidFill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8B4E8088-FD64-4D03-9202-20E148B222E2}"/>
              </a:ext>
            </a:extLst>
          </p:cNvPr>
          <p:cNvSpPr txBox="1"/>
          <p:nvPr/>
        </p:nvSpPr>
        <p:spPr>
          <a:xfrm>
            <a:off x="0" y="3553815"/>
            <a:ext cx="609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dirty="0">
                <a:solidFill>
                  <a:srgbClr val="FE423F"/>
                </a:solidFill>
              </a:rPr>
              <a:t>Principales</a:t>
            </a:r>
            <a:endParaRPr lang="es-CO" sz="3200" dirty="0">
              <a:solidFill>
                <a:srgbClr val="FE423F"/>
              </a:solidFill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27D18CE2-D47A-465C-BFA3-57964872A93D}"/>
              </a:ext>
            </a:extLst>
          </p:cNvPr>
          <p:cNvSpPr txBox="1"/>
          <p:nvPr/>
        </p:nvSpPr>
        <p:spPr>
          <a:xfrm>
            <a:off x="6096000" y="3557891"/>
            <a:ext cx="609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dirty="0">
                <a:solidFill>
                  <a:srgbClr val="FE423F"/>
                </a:solidFill>
              </a:rPr>
              <a:t>Complementarios</a:t>
            </a:r>
            <a:endParaRPr lang="es-CO" sz="3200" dirty="0">
              <a:solidFill>
                <a:srgbClr val="FE423F"/>
              </a:solidFill>
            </a:endParaRPr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24ED6907-C4DB-465D-9EE7-B3E33C8FF0BC}"/>
              </a:ext>
            </a:extLst>
          </p:cNvPr>
          <p:cNvSpPr/>
          <p:nvPr/>
        </p:nvSpPr>
        <p:spPr>
          <a:xfrm>
            <a:off x="946288" y="4301998"/>
            <a:ext cx="1144469" cy="1038622"/>
          </a:xfrm>
          <a:prstGeom prst="ellipse">
            <a:avLst/>
          </a:prstGeom>
          <a:solidFill>
            <a:srgbClr val="C5E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CO"/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7DE0644C-03BD-4B69-97C5-397B7352514D}"/>
              </a:ext>
            </a:extLst>
          </p:cNvPr>
          <p:cNvSpPr/>
          <p:nvPr/>
        </p:nvSpPr>
        <p:spPr>
          <a:xfrm>
            <a:off x="2648156" y="4301998"/>
            <a:ext cx="1144469" cy="1038622"/>
          </a:xfrm>
          <a:prstGeom prst="ellipse">
            <a:avLst/>
          </a:prstGeom>
          <a:solidFill>
            <a:srgbClr val="E6F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CO"/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77640A28-4840-4786-A721-28742E2EA459}"/>
              </a:ext>
            </a:extLst>
          </p:cNvPr>
          <p:cNvSpPr/>
          <p:nvPr/>
        </p:nvSpPr>
        <p:spPr>
          <a:xfrm>
            <a:off x="4350024" y="4301998"/>
            <a:ext cx="1144469" cy="1038622"/>
          </a:xfrm>
          <a:prstGeom prst="ellipse">
            <a:avLst/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CO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B7426E2A-EC9E-4C43-8FF3-26E610C2BBC3}"/>
              </a:ext>
            </a:extLst>
          </p:cNvPr>
          <p:cNvSpPr/>
          <p:nvPr/>
        </p:nvSpPr>
        <p:spPr>
          <a:xfrm>
            <a:off x="6697507" y="4337080"/>
            <a:ext cx="1144469" cy="1038622"/>
          </a:xfrm>
          <a:prstGeom prst="ellipse">
            <a:avLst/>
          </a:prstGeom>
          <a:solidFill>
            <a:srgbClr val="3DA9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CO"/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7984AC93-B41D-49D9-B646-4755DEB86EA9}"/>
              </a:ext>
            </a:extLst>
          </p:cNvPr>
          <p:cNvSpPr/>
          <p:nvPr/>
        </p:nvSpPr>
        <p:spPr>
          <a:xfrm>
            <a:off x="8399375" y="4337080"/>
            <a:ext cx="1144469" cy="1038622"/>
          </a:xfrm>
          <a:prstGeom prst="ellipse">
            <a:avLst/>
          </a:prstGeom>
          <a:solidFill>
            <a:srgbClr val="84AA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CO"/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E0EEE84E-F1A3-460A-AD2E-90E618D020A1}"/>
              </a:ext>
            </a:extLst>
          </p:cNvPr>
          <p:cNvSpPr/>
          <p:nvPr/>
        </p:nvSpPr>
        <p:spPr>
          <a:xfrm>
            <a:off x="10101243" y="4337080"/>
            <a:ext cx="1144469" cy="1038622"/>
          </a:xfrm>
          <a:prstGeom prst="ellipse">
            <a:avLst/>
          </a:prstGeom>
          <a:solidFill>
            <a:srgbClr val="9505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4830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n 26" descr="Un campo de pasto seco&#10;&#10;Descripción generada automáticamente">
            <a:extLst>
              <a:ext uri="{FF2B5EF4-FFF2-40B4-BE49-F238E27FC236}">
                <a16:creationId xmlns:a16="http://schemas.microsoft.com/office/drawing/2014/main" id="{B05C9D3D-F1CD-4293-87DA-AA12036317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00" b="24013"/>
          <a:stretch/>
        </p:blipFill>
        <p:spPr>
          <a:xfrm>
            <a:off x="0" y="1319214"/>
            <a:ext cx="12192000" cy="5119497"/>
          </a:xfrm>
          <a:prstGeom prst="rect">
            <a:avLst/>
          </a:prstGeom>
        </p:spPr>
      </p:pic>
      <p:sp>
        <p:nvSpPr>
          <p:cNvPr id="35" name="Rectángulo 34">
            <a:extLst>
              <a:ext uri="{FF2B5EF4-FFF2-40B4-BE49-F238E27FC236}">
                <a16:creationId xmlns:a16="http://schemas.microsoft.com/office/drawing/2014/main" id="{5B14DD2E-53EB-459E-8C39-710C73FA74D1}"/>
              </a:ext>
            </a:extLst>
          </p:cNvPr>
          <p:cNvSpPr/>
          <p:nvPr/>
        </p:nvSpPr>
        <p:spPr>
          <a:xfrm>
            <a:off x="7593497" y="1319214"/>
            <a:ext cx="4598504" cy="5119498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891F6531-4BE7-48F7-997F-837F9DA81C6B}"/>
              </a:ext>
            </a:extLst>
          </p:cNvPr>
          <p:cNvSpPr/>
          <p:nvPr/>
        </p:nvSpPr>
        <p:spPr>
          <a:xfrm>
            <a:off x="0" y="1"/>
            <a:ext cx="12192000" cy="1319214"/>
          </a:xfrm>
          <a:prstGeom prst="rect">
            <a:avLst/>
          </a:prstGeom>
          <a:solidFill>
            <a:srgbClr val="E6F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E85C670-300B-47F8-AFFB-D6F1647724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188" r="12717" b="25693"/>
          <a:stretch/>
        </p:blipFill>
        <p:spPr>
          <a:xfrm>
            <a:off x="169815" y="106017"/>
            <a:ext cx="3542535" cy="1213197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3CC131FA-0CA2-4F0B-86F7-936FBCDF06EC}"/>
              </a:ext>
            </a:extLst>
          </p:cNvPr>
          <p:cNvSpPr txBox="1"/>
          <p:nvPr/>
        </p:nvSpPr>
        <p:spPr>
          <a:xfrm>
            <a:off x="5058981" y="874643"/>
            <a:ext cx="10601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950501"/>
                </a:solidFill>
              </a:rPr>
              <a:t>Alimentos</a:t>
            </a:r>
            <a:endParaRPr lang="es-CO" sz="1600" dirty="0">
              <a:solidFill>
                <a:srgbClr val="95050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BFF3A4F-32C4-431E-9F94-976DE7597C6F}"/>
              </a:ext>
            </a:extLst>
          </p:cNvPr>
          <p:cNvSpPr txBox="1"/>
          <p:nvPr/>
        </p:nvSpPr>
        <p:spPr>
          <a:xfrm>
            <a:off x="6410259" y="874643"/>
            <a:ext cx="798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Plantas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06EFBDC-E896-4813-9754-82A37FE2A0B0}"/>
              </a:ext>
            </a:extLst>
          </p:cNvPr>
          <p:cNvSpPr txBox="1"/>
          <p:nvPr/>
        </p:nvSpPr>
        <p:spPr>
          <a:xfrm>
            <a:off x="7499498" y="874643"/>
            <a:ext cx="9469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Animales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4A9660E-CD2B-44C9-8479-08FD1F9D1106}"/>
              </a:ext>
            </a:extLst>
          </p:cNvPr>
          <p:cNvSpPr txBox="1"/>
          <p:nvPr/>
        </p:nvSpPr>
        <p:spPr>
          <a:xfrm>
            <a:off x="8737518" y="874643"/>
            <a:ext cx="13192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Herramientas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C95473FF-E349-4A43-921F-8730FB5B445F}"/>
              </a:ext>
            </a:extLst>
          </p:cNvPr>
          <p:cNvSpPr txBox="1"/>
          <p:nvPr/>
        </p:nvSpPr>
        <p:spPr>
          <a:xfrm>
            <a:off x="10164417" y="874643"/>
            <a:ext cx="14453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Sobre nosotros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A432E8D1-EE61-47D8-B4E3-0A698A22D809}"/>
              </a:ext>
            </a:extLst>
          </p:cNvPr>
          <p:cNvSpPr/>
          <p:nvPr/>
        </p:nvSpPr>
        <p:spPr>
          <a:xfrm>
            <a:off x="5058982" y="262041"/>
            <a:ext cx="3387434" cy="45057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2F8675E-4692-4032-A3A6-5C7386E54A4E}"/>
              </a:ext>
            </a:extLst>
          </p:cNvPr>
          <p:cNvSpPr txBox="1"/>
          <p:nvPr/>
        </p:nvSpPr>
        <p:spPr>
          <a:xfrm>
            <a:off x="5502374" y="318051"/>
            <a:ext cx="26529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Busca productos…</a:t>
            </a:r>
            <a:endParaRPr lang="es-CO" sz="1600" dirty="0">
              <a:solidFill>
                <a:srgbClr val="FE423F"/>
              </a:solidFill>
            </a:endParaRPr>
          </a:p>
        </p:txBody>
      </p:sp>
      <p:pic>
        <p:nvPicPr>
          <p:cNvPr id="20" name="Gráfico 19" descr="Lupa con relleno sólido">
            <a:extLst>
              <a:ext uri="{FF2B5EF4-FFF2-40B4-BE49-F238E27FC236}">
                <a16:creationId xmlns:a16="http://schemas.microsoft.com/office/drawing/2014/main" id="{11C9676D-A0FA-4924-8DBB-115926F01B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63819" y="318051"/>
            <a:ext cx="338555" cy="338555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C61C7961-C7DB-4BC5-919B-A74A4E4AB709}"/>
              </a:ext>
            </a:extLst>
          </p:cNvPr>
          <p:cNvSpPr txBox="1"/>
          <p:nvPr/>
        </p:nvSpPr>
        <p:spPr>
          <a:xfrm>
            <a:off x="10347829" y="318051"/>
            <a:ext cx="12619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Regístrate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21EFEA0A-67EA-48F4-8442-626CFFFA4EBC}"/>
              </a:ext>
            </a:extLst>
          </p:cNvPr>
          <p:cNvSpPr txBox="1"/>
          <p:nvPr/>
        </p:nvSpPr>
        <p:spPr>
          <a:xfrm>
            <a:off x="9287456" y="318051"/>
            <a:ext cx="12619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b="1" dirty="0">
                <a:solidFill>
                  <a:srgbClr val="950501"/>
                </a:solidFill>
              </a:rPr>
              <a:t>Inicia sesión</a:t>
            </a:r>
            <a:endParaRPr lang="es-CO" sz="1600" b="1" dirty="0">
              <a:solidFill>
                <a:srgbClr val="950501"/>
              </a:solidFill>
            </a:endParaRPr>
          </a:p>
        </p:txBody>
      </p:sp>
      <p:pic>
        <p:nvPicPr>
          <p:cNvPr id="24" name="Gráfico 23" descr="Carro de la compra con relleno sólido">
            <a:extLst>
              <a:ext uri="{FF2B5EF4-FFF2-40B4-BE49-F238E27FC236}">
                <a16:creationId xmlns:a16="http://schemas.microsoft.com/office/drawing/2014/main" id="{68667797-CC59-411E-8F18-EDC6D9AE5F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0162" y="318051"/>
            <a:ext cx="338554" cy="338554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EC3E255E-272E-4919-8DBA-BA2B77DF8B58}"/>
              </a:ext>
            </a:extLst>
          </p:cNvPr>
          <p:cNvSpPr txBox="1"/>
          <p:nvPr/>
        </p:nvSpPr>
        <p:spPr>
          <a:xfrm>
            <a:off x="7739270" y="2592686"/>
            <a:ext cx="3552270" cy="1895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s-ES" sz="4400" spc="-150" dirty="0">
                <a:solidFill>
                  <a:srgbClr val="E6F4A2"/>
                </a:solidFill>
              </a:rPr>
              <a:t>El campo en tus </a:t>
            </a:r>
            <a:r>
              <a:rPr lang="es-ES" sz="10000" spc="-150" dirty="0">
                <a:solidFill>
                  <a:srgbClr val="E6F4A2"/>
                </a:solidFill>
              </a:rPr>
              <a:t>manos</a:t>
            </a:r>
            <a:endParaRPr lang="es-CO" sz="10000" spc="-150" dirty="0">
              <a:solidFill>
                <a:srgbClr val="E6F4A2"/>
              </a:solidFill>
            </a:endParaRP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C98B0E1A-546A-4FB0-B599-90F4841CB74B}"/>
              </a:ext>
            </a:extLst>
          </p:cNvPr>
          <p:cNvSpPr txBox="1"/>
          <p:nvPr/>
        </p:nvSpPr>
        <p:spPr>
          <a:xfrm>
            <a:off x="7816292" y="4488590"/>
            <a:ext cx="3398227" cy="830997"/>
          </a:xfrm>
          <a:prstGeom prst="rect">
            <a:avLst/>
          </a:prstGeom>
          <a:solidFill>
            <a:srgbClr val="84AA02"/>
          </a:solidFill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E6F4A2"/>
                </a:solidFill>
              </a:rPr>
              <a:t>Tenemos los mejores productos que el campo colombiano tiene por ofrecer y los ponemos justo en tus manos.</a:t>
            </a:r>
            <a:endParaRPr lang="es-CO" sz="1600" dirty="0">
              <a:solidFill>
                <a:srgbClr val="E6F4A2"/>
              </a:solidFill>
            </a:endParaRP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E9684E87-99A6-47E5-9398-E60EC52FE494}"/>
              </a:ext>
            </a:extLst>
          </p:cNvPr>
          <p:cNvSpPr/>
          <p:nvPr/>
        </p:nvSpPr>
        <p:spPr>
          <a:xfrm>
            <a:off x="4452731" y="1213197"/>
            <a:ext cx="1550504" cy="1455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2FFF647E-ACED-4CB3-B96B-B38A09F57B69}"/>
              </a:ext>
            </a:extLst>
          </p:cNvPr>
          <p:cNvSpPr txBox="1"/>
          <p:nvPr/>
        </p:nvSpPr>
        <p:spPr>
          <a:xfrm>
            <a:off x="4452731" y="1242701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Vegetales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E7B7892E-2E17-4EC6-87EE-20D4F6F34AF3}"/>
              </a:ext>
            </a:extLst>
          </p:cNvPr>
          <p:cNvSpPr txBox="1"/>
          <p:nvPr/>
        </p:nvSpPr>
        <p:spPr>
          <a:xfrm>
            <a:off x="4452731" y="1605329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Frutas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9809278B-340F-4670-9BFF-2AD2761F131E}"/>
              </a:ext>
            </a:extLst>
          </p:cNvPr>
          <p:cNvSpPr txBox="1"/>
          <p:nvPr/>
        </p:nvSpPr>
        <p:spPr>
          <a:xfrm>
            <a:off x="4452731" y="1967957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Lácteos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BCC9265B-EFFF-41DA-96F0-ED2AEF159B3B}"/>
              </a:ext>
            </a:extLst>
          </p:cNvPr>
          <p:cNvSpPr txBox="1"/>
          <p:nvPr/>
        </p:nvSpPr>
        <p:spPr>
          <a:xfrm>
            <a:off x="4452731" y="2330585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Cárnicos</a:t>
            </a:r>
            <a:endParaRPr lang="es-CO" sz="1600" dirty="0">
              <a:solidFill>
                <a:srgbClr val="FE42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72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n 26" descr="Un campo de pasto seco&#10;&#10;Descripción generada automáticamente">
            <a:extLst>
              <a:ext uri="{FF2B5EF4-FFF2-40B4-BE49-F238E27FC236}">
                <a16:creationId xmlns:a16="http://schemas.microsoft.com/office/drawing/2014/main" id="{B05C9D3D-F1CD-4293-87DA-AA12036317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00" b="24013"/>
          <a:stretch/>
        </p:blipFill>
        <p:spPr>
          <a:xfrm>
            <a:off x="0" y="1319214"/>
            <a:ext cx="12192000" cy="5119497"/>
          </a:xfrm>
          <a:prstGeom prst="rect">
            <a:avLst/>
          </a:prstGeom>
        </p:spPr>
      </p:pic>
      <p:sp>
        <p:nvSpPr>
          <p:cNvPr id="30" name="Rectángulo 29">
            <a:extLst>
              <a:ext uri="{FF2B5EF4-FFF2-40B4-BE49-F238E27FC236}">
                <a16:creationId xmlns:a16="http://schemas.microsoft.com/office/drawing/2014/main" id="{E9684E87-99A6-47E5-9398-E60EC52FE494}"/>
              </a:ext>
            </a:extLst>
          </p:cNvPr>
          <p:cNvSpPr/>
          <p:nvPr/>
        </p:nvSpPr>
        <p:spPr>
          <a:xfrm>
            <a:off x="900460" y="1425230"/>
            <a:ext cx="2811890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4" name="Imagen 3" descr="Una ensalada de verduras&#10;&#10;Descripción generada automáticamente con confianza media">
            <a:extLst>
              <a:ext uri="{FF2B5EF4-FFF2-40B4-BE49-F238E27FC236}">
                <a16:creationId xmlns:a16="http://schemas.microsoft.com/office/drawing/2014/main" id="{58E5832C-E812-401D-A500-0EBDD285D8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85" b="19984"/>
          <a:stretch/>
        </p:blipFill>
        <p:spPr>
          <a:xfrm>
            <a:off x="900459" y="1425229"/>
            <a:ext cx="2811890" cy="1815007"/>
          </a:xfrm>
          <a:prstGeom prst="rect">
            <a:avLst/>
          </a:prstGeom>
        </p:spPr>
      </p:pic>
      <p:sp>
        <p:nvSpPr>
          <p:cNvPr id="35" name="Rectángulo 34">
            <a:extLst>
              <a:ext uri="{FF2B5EF4-FFF2-40B4-BE49-F238E27FC236}">
                <a16:creationId xmlns:a16="http://schemas.microsoft.com/office/drawing/2014/main" id="{5B14DD2E-53EB-459E-8C39-710C73FA74D1}"/>
              </a:ext>
            </a:extLst>
          </p:cNvPr>
          <p:cNvSpPr/>
          <p:nvPr/>
        </p:nvSpPr>
        <p:spPr>
          <a:xfrm>
            <a:off x="7593497" y="1319214"/>
            <a:ext cx="4598504" cy="5119498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891F6531-4BE7-48F7-997F-837F9DA81C6B}"/>
              </a:ext>
            </a:extLst>
          </p:cNvPr>
          <p:cNvSpPr/>
          <p:nvPr/>
        </p:nvSpPr>
        <p:spPr>
          <a:xfrm>
            <a:off x="0" y="1"/>
            <a:ext cx="12192000" cy="1319214"/>
          </a:xfrm>
          <a:prstGeom prst="rect">
            <a:avLst/>
          </a:prstGeom>
          <a:solidFill>
            <a:srgbClr val="E6F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E85C670-300B-47F8-AFFB-D6F1647724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188" r="12717" b="25693"/>
          <a:stretch/>
        </p:blipFill>
        <p:spPr>
          <a:xfrm>
            <a:off x="169815" y="106017"/>
            <a:ext cx="3542535" cy="1213197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3CC131FA-0CA2-4F0B-86F7-936FBCDF06EC}"/>
              </a:ext>
            </a:extLst>
          </p:cNvPr>
          <p:cNvSpPr txBox="1"/>
          <p:nvPr/>
        </p:nvSpPr>
        <p:spPr>
          <a:xfrm>
            <a:off x="5058981" y="874643"/>
            <a:ext cx="10601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950501"/>
                </a:solidFill>
              </a:rPr>
              <a:t>Alimentos</a:t>
            </a:r>
            <a:endParaRPr lang="es-CO" sz="1600" dirty="0">
              <a:solidFill>
                <a:srgbClr val="95050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BFF3A4F-32C4-431E-9F94-976DE7597C6F}"/>
              </a:ext>
            </a:extLst>
          </p:cNvPr>
          <p:cNvSpPr txBox="1"/>
          <p:nvPr/>
        </p:nvSpPr>
        <p:spPr>
          <a:xfrm>
            <a:off x="6410259" y="874643"/>
            <a:ext cx="798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Plantas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06EFBDC-E896-4813-9754-82A37FE2A0B0}"/>
              </a:ext>
            </a:extLst>
          </p:cNvPr>
          <p:cNvSpPr txBox="1"/>
          <p:nvPr/>
        </p:nvSpPr>
        <p:spPr>
          <a:xfrm>
            <a:off x="7499498" y="874643"/>
            <a:ext cx="9469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Animales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4A9660E-CD2B-44C9-8479-08FD1F9D1106}"/>
              </a:ext>
            </a:extLst>
          </p:cNvPr>
          <p:cNvSpPr txBox="1"/>
          <p:nvPr/>
        </p:nvSpPr>
        <p:spPr>
          <a:xfrm>
            <a:off x="8737518" y="874643"/>
            <a:ext cx="13192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Herramientas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C95473FF-E349-4A43-921F-8730FB5B445F}"/>
              </a:ext>
            </a:extLst>
          </p:cNvPr>
          <p:cNvSpPr txBox="1"/>
          <p:nvPr/>
        </p:nvSpPr>
        <p:spPr>
          <a:xfrm>
            <a:off x="10164417" y="874643"/>
            <a:ext cx="14453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Sobre nosotros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A432E8D1-EE61-47D8-B4E3-0A698A22D809}"/>
              </a:ext>
            </a:extLst>
          </p:cNvPr>
          <p:cNvSpPr/>
          <p:nvPr/>
        </p:nvSpPr>
        <p:spPr>
          <a:xfrm>
            <a:off x="5058982" y="262041"/>
            <a:ext cx="3387434" cy="45057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2F8675E-4692-4032-A3A6-5C7386E54A4E}"/>
              </a:ext>
            </a:extLst>
          </p:cNvPr>
          <p:cNvSpPr txBox="1"/>
          <p:nvPr/>
        </p:nvSpPr>
        <p:spPr>
          <a:xfrm>
            <a:off x="5502374" y="318051"/>
            <a:ext cx="26529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Busca productos…</a:t>
            </a:r>
            <a:endParaRPr lang="es-CO" sz="1600" dirty="0">
              <a:solidFill>
                <a:srgbClr val="FE423F"/>
              </a:solidFill>
            </a:endParaRPr>
          </a:p>
        </p:txBody>
      </p:sp>
      <p:pic>
        <p:nvPicPr>
          <p:cNvPr id="20" name="Gráfico 19" descr="Lupa con relleno sólido">
            <a:extLst>
              <a:ext uri="{FF2B5EF4-FFF2-40B4-BE49-F238E27FC236}">
                <a16:creationId xmlns:a16="http://schemas.microsoft.com/office/drawing/2014/main" id="{11C9676D-A0FA-4924-8DBB-115926F01B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163819" y="318051"/>
            <a:ext cx="338555" cy="338555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C61C7961-C7DB-4BC5-919B-A74A4E4AB709}"/>
              </a:ext>
            </a:extLst>
          </p:cNvPr>
          <p:cNvSpPr txBox="1"/>
          <p:nvPr/>
        </p:nvSpPr>
        <p:spPr>
          <a:xfrm>
            <a:off x="10347829" y="318051"/>
            <a:ext cx="12619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Regístrate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21EFEA0A-67EA-48F4-8442-626CFFFA4EBC}"/>
              </a:ext>
            </a:extLst>
          </p:cNvPr>
          <p:cNvSpPr txBox="1"/>
          <p:nvPr/>
        </p:nvSpPr>
        <p:spPr>
          <a:xfrm>
            <a:off x="9287456" y="318051"/>
            <a:ext cx="12619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b="1" dirty="0">
                <a:solidFill>
                  <a:srgbClr val="950501"/>
                </a:solidFill>
              </a:rPr>
              <a:t>Inicia sesión</a:t>
            </a:r>
            <a:endParaRPr lang="es-CO" sz="1600" b="1" dirty="0">
              <a:solidFill>
                <a:srgbClr val="950501"/>
              </a:solidFill>
            </a:endParaRPr>
          </a:p>
        </p:txBody>
      </p:sp>
      <p:pic>
        <p:nvPicPr>
          <p:cNvPr id="24" name="Gráfico 23" descr="Carro de la compra con relleno sólido">
            <a:extLst>
              <a:ext uri="{FF2B5EF4-FFF2-40B4-BE49-F238E27FC236}">
                <a16:creationId xmlns:a16="http://schemas.microsoft.com/office/drawing/2014/main" id="{68667797-CC59-411E-8F18-EDC6D9AE5F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490162" y="318051"/>
            <a:ext cx="338554" cy="338554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EC3E255E-272E-4919-8DBA-BA2B77DF8B58}"/>
              </a:ext>
            </a:extLst>
          </p:cNvPr>
          <p:cNvSpPr txBox="1"/>
          <p:nvPr/>
        </p:nvSpPr>
        <p:spPr>
          <a:xfrm>
            <a:off x="7739270" y="2592686"/>
            <a:ext cx="3552270" cy="647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s-ES" sz="4400" spc="-150" dirty="0">
                <a:solidFill>
                  <a:srgbClr val="E6F4A2"/>
                </a:solidFill>
              </a:rPr>
              <a:t>Alimentos</a:t>
            </a:r>
            <a:endParaRPr lang="es-CO" sz="10000" spc="-150" dirty="0">
              <a:solidFill>
                <a:srgbClr val="E6F4A2"/>
              </a:solidFill>
            </a:endParaRP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C98B0E1A-546A-4FB0-B599-90F4841CB74B}"/>
              </a:ext>
            </a:extLst>
          </p:cNvPr>
          <p:cNvSpPr txBox="1"/>
          <p:nvPr/>
        </p:nvSpPr>
        <p:spPr>
          <a:xfrm>
            <a:off x="7816291" y="3429000"/>
            <a:ext cx="3398227" cy="830997"/>
          </a:xfrm>
          <a:prstGeom prst="rect">
            <a:avLst/>
          </a:prstGeom>
          <a:solidFill>
            <a:srgbClr val="84AA02"/>
          </a:solidFill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E6F4A2"/>
                </a:solidFill>
              </a:rPr>
              <a:t>Llena tu cuerpo con todos los nutrientes que necesita. Llénalo con confianza.</a:t>
            </a:r>
            <a:endParaRPr lang="es-CO" sz="1600" dirty="0">
              <a:solidFill>
                <a:srgbClr val="E6F4A2"/>
              </a:solidFill>
            </a:endParaRP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BCC9265B-EFFF-41DA-96F0-ED2AEF159B3B}"/>
              </a:ext>
            </a:extLst>
          </p:cNvPr>
          <p:cNvSpPr txBox="1"/>
          <p:nvPr/>
        </p:nvSpPr>
        <p:spPr>
          <a:xfrm>
            <a:off x="1531153" y="3236217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Vegetales</a:t>
            </a:r>
            <a:endParaRPr lang="es-CO" sz="1600" b="1" dirty="0">
              <a:solidFill>
                <a:srgbClr val="FE423F"/>
              </a:solidFill>
            </a:endParaRP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EB1A26CF-9A4A-43FF-801F-AC1077D21EAA}"/>
              </a:ext>
            </a:extLst>
          </p:cNvPr>
          <p:cNvSpPr/>
          <p:nvPr/>
        </p:nvSpPr>
        <p:spPr>
          <a:xfrm>
            <a:off x="3881148" y="1425230"/>
            <a:ext cx="2811890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97D05226-B54F-4C4C-8641-E45C6785AD5C}"/>
              </a:ext>
            </a:extLst>
          </p:cNvPr>
          <p:cNvSpPr/>
          <p:nvPr/>
        </p:nvSpPr>
        <p:spPr>
          <a:xfrm>
            <a:off x="900460" y="3830500"/>
            <a:ext cx="2811890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F764C206-7E26-488A-86E4-C5400FB75BF4}"/>
              </a:ext>
            </a:extLst>
          </p:cNvPr>
          <p:cNvSpPr/>
          <p:nvPr/>
        </p:nvSpPr>
        <p:spPr>
          <a:xfrm>
            <a:off x="3881148" y="3830500"/>
            <a:ext cx="2811890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A7AD175F-AB80-44D7-ABA0-E4E6197E9555}"/>
              </a:ext>
            </a:extLst>
          </p:cNvPr>
          <p:cNvSpPr txBox="1"/>
          <p:nvPr/>
        </p:nvSpPr>
        <p:spPr>
          <a:xfrm>
            <a:off x="4511841" y="3236217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Lácteos</a:t>
            </a:r>
            <a:endParaRPr lang="es-CO" sz="1600" b="1" dirty="0">
              <a:solidFill>
                <a:srgbClr val="FE423F"/>
              </a:solidFill>
            </a:endParaRP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311D2D52-7529-4890-86A2-5163BE46084F}"/>
              </a:ext>
            </a:extLst>
          </p:cNvPr>
          <p:cNvSpPr txBox="1"/>
          <p:nvPr/>
        </p:nvSpPr>
        <p:spPr>
          <a:xfrm>
            <a:off x="1531153" y="5644490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950501"/>
                </a:solidFill>
              </a:rPr>
              <a:t>Frutas</a:t>
            </a:r>
            <a:endParaRPr lang="es-CO" sz="1600" b="1" dirty="0">
              <a:solidFill>
                <a:srgbClr val="950501"/>
              </a:solidFill>
            </a:endParaRP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9CC6525E-91BC-446F-93D5-8708DB03A23A}"/>
              </a:ext>
            </a:extLst>
          </p:cNvPr>
          <p:cNvSpPr txBox="1"/>
          <p:nvPr/>
        </p:nvSpPr>
        <p:spPr>
          <a:xfrm>
            <a:off x="4511841" y="5644490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Cárnicos</a:t>
            </a:r>
            <a:endParaRPr lang="es-CO" sz="1600" b="1" dirty="0">
              <a:solidFill>
                <a:srgbClr val="FE423F"/>
              </a:solidFill>
            </a:endParaRPr>
          </a:p>
        </p:txBody>
      </p:sp>
      <p:pic>
        <p:nvPicPr>
          <p:cNvPr id="41" name="Imagen 40">
            <a:extLst>
              <a:ext uri="{FF2B5EF4-FFF2-40B4-BE49-F238E27FC236}">
                <a16:creationId xmlns:a16="http://schemas.microsoft.com/office/drawing/2014/main" id="{CAF5DF7B-F8B2-4FB6-A30D-BAE207CBD02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9" b="1589"/>
          <a:stretch/>
        </p:blipFill>
        <p:spPr>
          <a:xfrm>
            <a:off x="3878222" y="1425229"/>
            <a:ext cx="2811890" cy="1815007"/>
          </a:xfrm>
          <a:prstGeom prst="rect">
            <a:avLst/>
          </a:prstGeom>
        </p:spPr>
      </p:pic>
      <p:pic>
        <p:nvPicPr>
          <p:cNvPr id="42" name="Imagen 41">
            <a:extLst>
              <a:ext uri="{FF2B5EF4-FFF2-40B4-BE49-F238E27FC236}">
                <a16:creationId xmlns:a16="http://schemas.microsoft.com/office/drawing/2014/main" id="{8A88C647-C333-4155-A8C8-16392F70BE1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" t="11409" r="-367" b="45533"/>
          <a:stretch/>
        </p:blipFill>
        <p:spPr>
          <a:xfrm>
            <a:off x="900459" y="3827184"/>
            <a:ext cx="2811890" cy="1815007"/>
          </a:xfrm>
          <a:prstGeom prst="rect">
            <a:avLst/>
          </a:prstGeom>
        </p:spPr>
      </p:pic>
      <p:pic>
        <p:nvPicPr>
          <p:cNvPr id="43" name="Imagen 42">
            <a:extLst>
              <a:ext uri="{FF2B5EF4-FFF2-40B4-BE49-F238E27FC236}">
                <a16:creationId xmlns:a16="http://schemas.microsoft.com/office/drawing/2014/main" id="{55DFA85A-30B4-443D-B6E9-CF0D46FE1C7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11" b="25811"/>
          <a:stretch/>
        </p:blipFill>
        <p:spPr>
          <a:xfrm>
            <a:off x="3881147" y="3827184"/>
            <a:ext cx="2811890" cy="1815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596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ángulo 34">
            <a:extLst>
              <a:ext uri="{FF2B5EF4-FFF2-40B4-BE49-F238E27FC236}">
                <a16:creationId xmlns:a16="http://schemas.microsoft.com/office/drawing/2014/main" id="{5B14DD2E-53EB-459E-8C39-710C73FA74D1}"/>
              </a:ext>
            </a:extLst>
          </p:cNvPr>
          <p:cNvSpPr/>
          <p:nvPr/>
        </p:nvSpPr>
        <p:spPr>
          <a:xfrm>
            <a:off x="0" y="1319214"/>
            <a:ext cx="12192001" cy="745755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891F6531-4BE7-48F7-997F-837F9DA81C6B}"/>
              </a:ext>
            </a:extLst>
          </p:cNvPr>
          <p:cNvSpPr/>
          <p:nvPr/>
        </p:nvSpPr>
        <p:spPr>
          <a:xfrm>
            <a:off x="0" y="-13251"/>
            <a:ext cx="12192000" cy="1319214"/>
          </a:xfrm>
          <a:prstGeom prst="rect">
            <a:avLst/>
          </a:prstGeom>
          <a:solidFill>
            <a:srgbClr val="E6F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E85C670-300B-47F8-AFFB-D6F1647724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88" r="12717" b="25693"/>
          <a:stretch/>
        </p:blipFill>
        <p:spPr>
          <a:xfrm>
            <a:off x="169815" y="106017"/>
            <a:ext cx="3542535" cy="1213197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3CC131FA-0CA2-4F0B-86F7-936FBCDF06EC}"/>
              </a:ext>
            </a:extLst>
          </p:cNvPr>
          <p:cNvSpPr txBox="1"/>
          <p:nvPr/>
        </p:nvSpPr>
        <p:spPr>
          <a:xfrm>
            <a:off x="5058981" y="874643"/>
            <a:ext cx="10601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950501"/>
                </a:solidFill>
              </a:rPr>
              <a:t>Alimentos</a:t>
            </a:r>
            <a:endParaRPr lang="es-CO" sz="1600" dirty="0">
              <a:solidFill>
                <a:srgbClr val="95050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BFF3A4F-32C4-431E-9F94-976DE7597C6F}"/>
              </a:ext>
            </a:extLst>
          </p:cNvPr>
          <p:cNvSpPr txBox="1"/>
          <p:nvPr/>
        </p:nvSpPr>
        <p:spPr>
          <a:xfrm>
            <a:off x="6410259" y="874643"/>
            <a:ext cx="798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Plantas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06EFBDC-E896-4813-9754-82A37FE2A0B0}"/>
              </a:ext>
            </a:extLst>
          </p:cNvPr>
          <p:cNvSpPr txBox="1"/>
          <p:nvPr/>
        </p:nvSpPr>
        <p:spPr>
          <a:xfrm>
            <a:off x="7499498" y="874643"/>
            <a:ext cx="9469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Animales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4A9660E-CD2B-44C9-8479-08FD1F9D1106}"/>
              </a:ext>
            </a:extLst>
          </p:cNvPr>
          <p:cNvSpPr txBox="1"/>
          <p:nvPr/>
        </p:nvSpPr>
        <p:spPr>
          <a:xfrm>
            <a:off x="8737518" y="874643"/>
            <a:ext cx="13192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Herramientas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C95473FF-E349-4A43-921F-8730FB5B445F}"/>
              </a:ext>
            </a:extLst>
          </p:cNvPr>
          <p:cNvSpPr txBox="1"/>
          <p:nvPr/>
        </p:nvSpPr>
        <p:spPr>
          <a:xfrm>
            <a:off x="10164417" y="874643"/>
            <a:ext cx="14453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Sobre nosotros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A432E8D1-EE61-47D8-B4E3-0A698A22D809}"/>
              </a:ext>
            </a:extLst>
          </p:cNvPr>
          <p:cNvSpPr/>
          <p:nvPr/>
        </p:nvSpPr>
        <p:spPr>
          <a:xfrm>
            <a:off x="5058982" y="262041"/>
            <a:ext cx="3387434" cy="45057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2F8675E-4692-4032-A3A6-5C7386E54A4E}"/>
              </a:ext>
            </a:extLst>
          </p:cNvPr>
          <p:cNvSpPr txBox="1"/>
          <p:nvPr/>
        </p:nvSpPr>
        <p:spPr>
          <a:xfrm>
            <a:off x="5502374" y="318051"/>
            <a:ext cx="26529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Busca productos…</a:t>
            </a:r>
            <a:endParaRPr lang="es-CO" sz="1600" dirty="0">
              <a:solidFill>
                <a:srgbClr val="FE423F"/>
              </a:solidFill>
            </a:endParaRPr>
          </a:p>
        </p:txBody>
      </p:sp>
      <p:pic>
        <p:nvPicPr>
          <p:cNvPr id="20" name="Gráfico 19" descr="Lupa con relleno sólido">
            <a:extLst>
              <a:ext uri="{FF2B5EF4-FFF2-40B4-BE49-F238E27FC236}">
                <a16:creationId xmlns:a16="http://schemas.microsoft.com/office/drawing/2014/main" id="{11C9676D-A0FA-4924-8DBB-115926F01B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3819" y="318051"/>
            <a:ext cx="338555" cy="338555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C61C7961-C7DB-4BC5-919B-A74A4E4AB709}"/>
              </a:ext>
            </a:extLst>
          </p:cNvPr>
          <p:cNvSpPr txBox="1"/>
          <p:nvPr/>
        </p:nvSpPr>
        <p:spPr>
          <a:xfrm>
            <a:off x="10347829" y="318051"/>
            <a:ext cx="12619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Regístrate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21EFEA0A-67EA-48F4-8442-626CFFFA4EBC}"/>
              </a:ext>
            </a:extLst>
          </p:cNvPr>
          <p:cNvSpPr txBox="1"/>
          <p:nvPr/>
        </p:nvSpPr>
        <p:spPr>
          <a:xfrm>
            <a:off x="9287456" y="318051"/>
            <a:ext cx="12619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b="1" dirty="0">
                <a:solidFill>
                  <a:srgbClr val="950501"/>
                </a:solidFill>
              </a:rPr>
              <a:t>Inicia sesión</a:t>
            </a:r>
            <a:endParaRPr lang="es-CO" sz="1600" b="1" dirty="0">
              <a:solidFill>
                <a:srgbClr val="950501"/>
              </a:solidFill>
            </a:endParaRPr>
          </a:p>
        </p:txBody>
      </p:sp>
      <p:pic>
        <p:nvPicPr>
          <p:cNvPr id="24" name="Gráfico 23" descr="Carro de la compra con relleno sólido">
            <a:extLst>
              <a:ext uri="{FF2B5EF4-FFF2-40B4-BE49-F238E27FC236}">
                <a16:creationId xmlns:a16="http://schemas.microsoft.com/office/drawing/2014/main" id="{68667797-CC59-411E-8F18-EDC6D9AE5F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90162" y="318051"/>
            <a:ext cx="338554" cy="338554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EC3E255E-272E-4919-8DBA-BA2B77DF8B58}"/>
              </a:ext>
            </a:extLst>
          </p:cNvPr>
          <p:cNvSpPr txBox="1"/>
          <p:nvPr/>
        </p:nvSpPr>
        <p:spPr>
          <a:xfrm>
            <a:off x="1385381" y="1395160"/>
            <a:ext cx="3552270" cy="647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s-ES" sz="4400" spc="-150" dirty="0">
                <a:solidFill>
                  <a:srgbClr val="E6F4A2"/>
                </a:solidFill>
              </a:rPr>
              <a:t>Alimentos</a:t>
            </a:r>
            <a:endParaRPr lang="es-CO" sz="10000" spc="-150" dirty="0">
              <a:solidFill>
                <a:srgbClr val="E6F4A2"/>
              </a:solidFill>
            </a:endParaRP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C98B0E1A-546A-4FB0-B599-90F4841CB74B}"/>
              </a:ext>
            </a:extLst>
          </p:cNvPr>
          <p:cNvSpPr txBox="1"/>
          <p:nvPr/>
        </p:nvSpPr>
        <p:spPr>
          <a:xfrm>
            <a:off x="3949628" y="1411978"/>
            <a:ext cx="3863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E6F4A2"/>
                </a:solidFill>
              </a:rPr>
              <a:t>Llena tu cuerpo con todos los nutrientes que necesita. Llénalo con confianza.</a:t>
            </a:r>
            <a:endParaRPr lang="es-CO" sz="1600" dirty="0">
              <a:solidFill>
                <a:srgbClr val="E6F4A2"/>
              </a:solidFill>
            </a:endParaRP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97D05226-B54F-4C4C-8641-E45C6785AD5C}"/>
              </a:ext>
            </a:extLst>
          </p:cNvPr>
          <p:cNvSpPr/>
          <p:nvPr/>
        </p:nvSpPr>
        <p:spPr>
          <a:xfrm>
            <a:off x="1385383" y="4479856"/>
            <a:ext cx="2181197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311D2D52-7529-4890-86A2-5163BE46084F}"/>
              </a:ext>
            </a:extLst>
          </p:cNvPr>
          <p:cNvSpPr txBox="1"/>
          <p:nvPr/>
        </p:nvSpPr>
        <p:spPr>
          <a:xfrm>
            <a:off x="1385381" y="5950227"/>
            <a:ext cx="21811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Pera</a:t>
            </a:r>
          </a:p>
          <a:p>
            <a:pPr algn="ctr"/>
            <a:r>
              <a:rPr lang="es-ES" sz="1600" b="1" dirty="0">
                <a:solidFill>
                  <a:srgbClr val="FE423F"/>
                </a:solidFill>
              </a:rPr>
              <a:t>Lb $</a:t>
            </a:r>
            <a:endParaRPr lang="es-CO" sz="1600" b="1" dirty="0">
              <a:solidFill>
                <a:srgbClr val="FE423F"/>
              </a:solidFill>
            </a:endParaRPr>
          </a:p>
        </p:txBody>
      </p:sp>
      <p:pic>
        <p:nvPicPr>
          <p:cNvPr id="42" name="Imagen 41">
            <a:extLst>
              <a:ext uri="{FF2B5EF4-FFF2-40B4-BE49-F238E27FC236}">
                <a16:creationId xmlns:a16="http://schemas.microsoft.com/office/drawing/2014/main" id="{8A88C647-C333-4155-A8C8-16392F70BE1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52" t="52543" r="9875" b="3961"/>
          <a:stretch/>
        </p:blipFill>
        <p:spPr>
          <a:xfrm>
            <a:off x="1385382" y="4476541"/>
            <a:ext cx="2181196" cy="1473686"/>
          </a:xfrm>
          <a:prstGeom prst="rect">
            <a:avLst/>
          </a:prstGeom>
        </p:spPr>
      </p:pic>
      <p:sp>
        <p:nvSpPr>
          <p:cNvPr id="52" name="Rectángulo 51">
            <a:extLst>
              <a:ext uri="{FF2B5EF4-FFF2-40B4-BE49-F238E27FC236}">
                <a16:creationId xmlns:a16="http://schemas.microsoft.com/office/drawing/2014/main" id="{51C57555-04DF-448E-9896-26F703E8A5EB}"/>
              </a:ext>
            </a:extLst>
          </p:cNvPr>
          <p:cNvSpPr/>
          <p:nvPr/>
        </p:nvSpPr>
        <p:spPr>
          <a:xfrm>
            <a:off x="3806100" y="4479856"/>
            <a:ext cx="2181197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EC0C611A-A4B1-4F2C-BAEF-746691316381}"/>
              </a:ext>
            </a:extLst>
          </p:cNvPr>
          <p:cNvSpPr txBox="1"/>
          <p:nvPr/>
        </p:nvSpPr>
        <p:spPr>
          <a:xfrm>
            <a:off x="3806098" y="5950227"/>
            <a:ext cx="21811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Uva</a:t>
            </a:r>
          </a:p>
          <a:p>
            <a:pPr algn="ctr"/>
            <a:r>
              <a:rPr lang="es-ES" sz="1600" b="1" dirty="0">
                <a:solidFill>
                  <a:srgbClr val="FE423F"/>
                </a:solidFill>
              </a:rPr>
              <a:t>Lb $</a:t>
            </a:r>
            <a:endParaRPr lang="es-CO" sz="1600" b="1" dirty="0">
              <a:solidFill>
                <a:srgbClr val="FE423F"/>
              </a:solidFill>
            </a:endParaRPr>
          </a:p>
        </p:txBody>
      </p:sp>
      <p:pic>
        <p:nvPicPr>
          <p:cNvPr id="54" name="Imagen 53">
            <a:extLst>
              <a:ext uri="{FF2B5EF4-FFF2-40B4-BE49-F238E27FC236}">
                <a16:creationId xmlns:a16="http://schemas.microsoft.com/office/drawing/2014/main" id="{C4D3157B-D371-4C39-B8D4-30A48F8D7F8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80" t="3122" r="15860" b="29314"/>
          <a:stretch/>
        </p:blipFill>
        <p:spPr>
          <a:xfrm>
            <a:off x="3806099" y="4476541"/>
            <a:ext cx="2181196" cy="1473686"/>
          </a:xfrm>
          <a:prstGeom prst="rect">
            <a:avLst/>
          </a:prstGeom>
        </p:spPr>
      </p:pic>
      <p:sp>
        <p:nvSpPr>
          <p:cNvPr id="55" name="Rectángulo 54">
            <a:extLst>
              <a:ext uri="{FF2B5EF4-FFF2-40B4-BE49-F238E27FC236}">
                <a16:creationId xmlns:a16="http://schemas.microsoft.com/office/drawing/2014/main" id="{0D42716B-35A4-440A-BCA9-C09D32C313EE}"/>
              </a:ext>
            </a:extLst>
          </p:cNvPr>
          <p:cNvSpPr/>
          <p:nvPr/>
        </p:nvSpPr>
        <p:spPr>
          <a:xfrm>
            <a:off x="6226815" y="4479543"/>
            <a:ext cx="2181197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569B0347-FE93-4268-80CF-2F83EF6312FD}"/>
              </a:ext>
            </a:extLst>
          </p:cNvPr>
          <p:cNvSpPr txBox="1"/>
          <p:nvPr/>
        </p:nvSpPr>
        <p:spPr>
          <a:xfrm>
            <a:off x="6226813" y="5949914"/>
            <a:ext cx="21811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Durazno</a:t>
            </a:r>
          </a:p>
          <a:p>
            <a:pPr algn="ctr"/>
            <a:r>
              <a:rPr lang="es-ES" sz="1600" b="1" dirty="0">
                <a:solidFill>
                  <a:srgbClr val="FE423F"/>
                </a:solidFill>
              </a:rPr>
              <a:t>Lb $</a:t>
            </a:r>
            <a:endParaRPr lang="es-CO" sz="1600" b="1" dirty="0">
              <a:solidFill>
                <a:srgbClr val="FE423F"/>
              </a:solidFill>
            </a:endParaRPr>
          </a:p>
        </p:txBody>
      </p:sp>
      <p:pic>
        <p:nvPicPr>
          <p:cNvPr id="57" name="Imagen 56">
            <a:extLst>
              <a:ext uri="{FF2B5EF4-FFF2-40B4-BE49-F238E27FC236}">
                <a16:creationId xmlns:a16="http://schemas.microsoft.com/office/drawing/2014/main" id="{676E425B-8659-4F80-AC92-84B9828DC0F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7" t="59498" r="34469" b="14270"/>
          <a:stretch/>
        </p:blipFill>
        <p:spPr>
          <a:xfrm>
            <a:off x="6226814" y="4476228"/>
            <a:ext cx="2181196" cy="1473686"/>
          </a:xfrm>
          <a:prstGeom prst="rect">
            <a:avLst/>
          </a:prstGeom>
        </p:spPr>
      </p:pic>
      <p:sp>
        <p:nvSpPr>
          <p:cNvPr id="58" name="Rectángulo 57">
            <a:extLst>
              <a:ext uri="{FF2B5EF4-FFF2-40B4-BE49-F238E27FC236}">
                <a16:creationId xmlns:a16="http://schemas.microsoft.com/office/drawing/2014/main" id="{FF033D7D-0A22-4551-A58C-BA5CC3C1C921}"/>
              </a:ext>
            </a:extLst>
          </p:cNvPr>
          <p:cNvSpPr/>
          <p:nvPr/>
        </p:nvSpPr>
        <p:spPr>
          <a:xfrm>
            <a:off x="8640232" y="4479543"/>
            <a:ext cx="2181197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519F15F7-DF69-40C5-9C24-44494E3EA43B}"/>
              </a:ext>
            </a:extLst>
          </p:cNvPr>
          <p:cNvSpPr txBox="1"/>
          <p:nvPr/>
        </p:nvSpPr>
        <p:spPr>
          <a:xfrm>
            <a:off x="8640230" y="5949914"/>
            <a:ext cx="21811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Mango</a:t>
            </a:r>
          </a:p>
          <a:p>
            <a:pPr algn="ctr"/>
            <a:r>
              <a:rPr lang="es-ES" sz="1600" b="1" dirty="0">
                <a:solidFill>
                  <a:srgbClr val="FE423F"/>
                </a:solidFill>
              </a:rPr>
              <a:t>Lb $</a:t>
            </a:r>
            <a:endParaRPr lang="es-CO" sz="1600" b="1" dirty="0">
              <a:solidFill>
                <a:srgbClr val="FE423F"/>
              </a:solidFill>
            </a:endParaRPr>
          </a:p>
        </p:txBody>
      </p:sp>
      <p:pic>
        <p:nvPicPr>
          <p:cNvPr id="60" name="Imagen 59">
            <a:extLst>
              <a:ext uri="{FF2B5EF4-FFF2-40B4-BE49-F238E27FC236}">
                <a16:creationId xmlns:a16="http://schemas.microsoft.com/office/drawing/2014/main" id="{874AFE8A-ACAA-40DB-A482-32435FBA8238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553" t="-11430" r="-21553" b="-11430"/>
          <a:stretch/>
        </p:blipFill>
        <p:spPr>
          <a:xfrm>
            <a:off x="8640231" y="4476228"/>
            <a:ext cx="2181196" cy="1473686"/>
          </a:xfrm>
          <a:prstGeom prst="rect">
            <a:avLst/>
          </a:prstGeom>
        </p:spPr>
      </p:pic>
      <p:sp>
        <p:nvSpPr>
          <p:cNvPr id="61" name="Rectángulo 60">
            <a:extLst>
              <a:ext uri="{FF2B5EF4-FFF2-40B4-BE49-F238E27FC236}">
                <a16:creationId xmlns:a16="http://schemas.microsoft.com/office/drawing/2014/main" id="{EDA95350-42F2-48B5-AC35-5AD1989EF278}"/>
              </a:ext>
            </a:extLst>
          </p:cNvPr>
          <p:cNvSpPr/>
          <p:nvPr/>
        </p:nvSpPr>
        <p:spPr>
          <a:xfrm>
            <a:off x="1385383" y="2124382"/>
            <a:ext cx="2181197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03D246F3-D307-4466-8138-70CC17BED297}"/>
              </a:ext>
            </a:extLst>
          </p:cNvPr>
          <p:cNvSpPr txBox="1"/>
          <p:nvPr/>
        </p:nvSpPr>
        <p:spPr>
          <a:xfrm>
            <a:off x="1385381" y="3597563"/>
            <a:ext cx="21811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Manzana</a:t>
            </a:r>
          </a:p>
          <a:p>
            <a:pPr algn="ctr"/>
            <a:r>
              <a:rPr lang="es-ES" sz="1600" b="1" dirty="0">
                <a:solidFill>
                  <a:srgbClr val="FE423F"/>
                </a:solidFill>
              </a:rPr>
              <a:t>Lb $</a:t>
            </a:r>
            <a:endParaRPr lang="es-CO" sz="1600" b="1" dirty="0">
              <a:solidFill>
                <a:srgbClr val="FE423F"/>
              </a:solidFill>
            </a:endParaRPr>
          </a:p>
        </p:txBody>
      </p:sp>
      <p:pic>
        <p:nvPicPr>
          <p:cNvPr id="63" name="Imagen 62">
            <a:extLst>
              <a:ext uri="{FF2B5EF4-FFF2-40B4-BE49-F238E27FC236}">
                <a16:creationId xmlns:a16="http://schemas.microsoft.com/office/drawing/2014/main" id="{F29E75D7-276D-48F6-97D4-025A1E01C902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144" r="22995" b="21150"/>
          <a:stretch/>
        </p:blipFill>
        <p:spPr>
          <a:xfrm>
            <a:off x="1385382" y="2121067"/>
            <a:ext cx="2181196" cy="1473686"/>
          </a:xfrm>
          <a:prstGeom prst="rect">
            <a:avLst/>
          </a:prstGeom>
        </p:spPr>
      </p:pic>
      <p:sp>
        <p:nvSpPr>
          <p:cNvPr id="64" name="Rectángulo 63">
            <a:extLst>
              <a:ext uri="{FF2B5EF4-FFF2-40B4-BE49-F238E27FC236}">
                <a16:creationId xmlns:a16="http://schemas.microsoft.com/office/drawing/2014/main" id="{FF7371E9-0E29-4E0D-B044-8AD10846FE57}"/>
              </a:ext>
            </a:extLst>
          </p:cNvPr>
          <p:cNvSpPr/>
          <p:nvPr/>
        </p:nvSpPr>
        <p:spPr>
          <a:xfrm>
            <a:off x="3806100" y="2124382"/>
            <a:ext cx="2181197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id="{BADBAB8C-FCE5-45D7-9CDF-AC66086E1B4E}"/>
              </a:ext>
            </a:extLst>
          </p:cNvPr>
          <p:cNvSpPr txBox="1"/>
          <p:nvPr/>
        </p:nvSpPr>
        <p:spPr>
          <a:xfrm>
            <a:off x="3806098" y="3597563"/>
            <a:ext cx="21811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Banano</a:t>
            </a:r>
          </a:p>
          <a:p>
            <a:pPr algn="ctr"/>
            <a:r>
              <a:rPr lang="es-ES" sz="1600" b="1" dirty="0">
                <a:solidFill>
                  <a:srgbClr val="FE423F"/>
                </a:solidFill>
              </a:rPr>
              <a:t>Lb $</a:t>
            </a:r>
            <a:endParaRPr lang="es-CO" sz="1600" b="1" dirty="0">
              <a:solidFill>
                <a:srgbClr val="FE423F"/>
              </a:solidFill>
            </a:endParaRPr>
          </a:p>
        </p:txBody>
      </p:sp>
      <p:pic>
        <p:nvPicPr>
          <p:cNvPr id="66" name="Imagen 65">
            <a:extLst>
              <a:ext uri="{FF2B5EF4-FFF2-40B4-BE49-F238E27FC236}">
                <a16:creationId xmlns:a16="http://schemas.microsoft.com/office/drawing/2014/main" id="{5F6775AD-30EB-45D0-B2C2-4E8416A4C73D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26" t="15900" r="3958" b="3583"/>
          <a:stretch/>
        </p:blipFill>
        <p:spPr>
          <a:xfrm>
            <a:off x="3806099" y="2121067"/>
            <a:ext cx="2181196" cy="1473686"/>
          </a:xfrm>
          <a:prstGeom prst="rect">
            <a:avLst/>
          </a:prstGeom>
        </p:spPr>
      </p:pic>
      <p:sp>
        <p:nvSpPr>
          <p:cNvPr id="67" name="Rectángulo 66">
            <a:extLst>
              <a:ext uri="{FF2B5EF4-FFF2-40B4-BE49-F238E27FC236}">
                <a16:creationId xmlns:a16="http://schemas.microsoft.com/office/drawing/2014/main" id="{82FC8AC6-203B-4DF1-BF60-84533311B1DC}"/>
              </a:ext>
            </a:extLst>
          </p:cNvPr>
          <p:cNvSpPr/>
          <p:nvPr/>
        </p:nvSpPr>
        <p:spPr>
          <a:xfrm>
            <a:off x="6226815" y="2124069"/>
            <a:ext cx="2181197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8" name="CuadroTexto 67">
            <a:extLst>
              <a:ext uri="{FF2B5EF4-FFF2-40B4-BE49-F238E27FC236}">
                <a16:creationId xmlns:a16="http://schemas.microsoft.com/office/drawing/2014/main" id="{A74D3EB5-3939-4672-9219-E37FEB170CC2}"/>
              </a:ext>
            </a:extLst>
          </p:cNvPr>
          <p:cNvSpPr txBox="1"/>
          <p:nvPr/>
        </p:nvSpPr>
        <p:spPr>
          <a:xfrm>
            <a:off x="6226813" y="3597250"/>
            <a:ext cx="21811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Naranja</a:t>
            </a:r>
          </a:p>
          <a:p>
            <a:pPr algn="ctr"/>
            <a:r>
              <a:rPr lang="es-ES" sz="1600" b="1" dirty="0">
                <a:solidFill>
                  <a:srgbClr val="FE423F"/>
                </a:solidFill>
              </a:rPr>
              <a:t>Lb $</a:t>
            </a:r>
            <a:endParaRPr lang="es-CO" sz="1600" b="1" dirty="0">
              <a:solidFill>
                <a:srgbClr val="FE423F"/>
              </a:solidFill>
            </a:endParaRPr>
          </a:p>
        </p:txBody>
      </p:sp>
      <p:pic>
        <p:nvPicPr>
          <p:cNvPr id="69" name="Imagen 68">
            <a:extLst>
              <a:ext uri="{FF2B5EF4-FFF2-40B4-BE49-F238E27FC236}">
                <a16:creationId xmlns:a16="http://schemas.microsoft.com/office/drawing/2014/main" id="{4B030014-6884-495D-83CD-EABE74C82F9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" r="663"/>
          <a:stretch/>
        </p:blipFill>
        <p:spPr>
          <a:xfrm>
            <a:off x="6226814" y="2120754"/>
            <a:ext cx="2181196" cy="1473686"/>
          </a:xfrm>
          <a:prstGeom prst="rect">
            <a:avLst/>
          </a:prstGeom>
        </p:spPr>
      </p:pic>
      <p:sp>
        <p:nvSpPr>
          <p:cNvPr id="70" name="Rectángulo 69">
            <a:extLst>
              <a:ext uri="{FF2B5EF4-FFF2-40B4-BE49-F238E27FC236}">
                <a16:creationId xmlns:a16="http://schemas.microsoft.com/office/drawing/2014/main" id="{CCB9F751-BD1F-4CAE-8113-170718DBE4BC}"/>
              </a:ext>
            </a:extLst>
          </p:cNvPr>
          <p:cNvSpPr/>
          <p:nvPr/>
        </p:nvSpPr>
        <p:spPr>
          <a:xfrm>
            <a:off x="8640232" y="2124069"/>
            <a:ext cx="2181197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08A25F68-F4BC-4FF8-A2B9-EB40C68153C7}"/>
              </a:ext>
            </a:extLst>
          </p:cNvPr>
          <p:cNvSpPr txBox="1"/>
          <p:nvPr/>
        </p:nvSpPr>
        <p:spPr>
          <a:xfrm>
            <a:off x="8640230" y="3597250"/>
            <a:ext cx="21811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Fresa</a:t>
            </a:r>
          </a:p>
          <a:p>
            <a:pPr algn="ctr"/>
            <a:r>
              <a:rPr lang="es-ES" sz="1600" b="1" dirty="0">
                <a:solidFill>
                  <a:srgbClr val="FE423F"/>
                </a:solidFill>
              </a:rPr>
              <a:t>Lb $</a:t>
            </a:r>
            <a:endParaRPr lang="es-CO" sz="1600" b="1" dirty="0">
              <a:solidFill>
                <a:srgbClr val="FE423F"/>
              </a:solidFill>
            </a:endParaRPr>
          </a:p>
        </p:txBody>
      </p:sp>
      <p:pic>
        <p:nvPicPr>
          <p:cNvPr id="72" name="Imagen 71">
            <a:extLst>
              <a:ext uri="{FF2B5EF4-FFF2-40B4-BE49-F238E27FC236}">
                <a16:creationId xmlns:a16="http://schemas.microsoft.com/office/drawing/2014/main" id="{DA8EA01D-9E1D-4CF6-91D9-488EE372782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" r="683"/>
          <a:stretch/>
        </p:blipFill>
        <p:spPr>
          <a:xfrm>
            <a:off x="8640231" y="2120754"/>
            <a:ext cx="2181196" cy="1473686"/>
          </a:xfrm>
          <a:prstGeom prst="rect">
            <a:avLst/>
          </a:prstGeom>
        </p:spPr>
      </p:pic>
      <p:sp>
        <p:nvSpPr>
          <p:cNvPr id="73" name="Rectángulo 72">
            <a:extLst>
              <a:ext uri="{FF2B5EF4-FFF2-40B4-BE49-F238E27FC236}">
                <a16:creationId xmlns:a16="http://schemas.microsoft.com/office/drawing/2014/main" id="{E3BECEDE-5BED-4D91-90F4-F03E972BC163}"/>
              </a:ext>
            </a:extLst>
          </p:cNvPr>
          <p:cNvSpPr/>
          <p:nvPr/>
        </p:nvSpPr>
        <p:spPr>
          <a:xfrm>
            <a:off x="11251097" y="2078220"/>
            <a:ext cx="940904" cy="4593936"/>
          </a:xfrm>
          <a:prstGeom prst="rect">
            <a:avLst/>
          </a:prstGeom>
          <a:solidFill>
            <a:srgbClr val="E6F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74" name="CuadroTexto 73">
            <a:extLst>
              <a:ext uri="{FF2B5EF4-FFF2-40B4-BE49-F238E27FC236}">
                <a16:creationId xmlns:a16="http://schemas.microsoft.com/office/drawing/2014/main" id="{7C2A479D-27C8-4BB2-BDE4-2B755B10CB0F}"/>
              </a:ext>
            </a:extLst>
          </p:cNvPr>
          <p:cNvSpPr txBox="1"/>
          <p:nvPr/>
        </p:nvSpPr>
        <p:spPr>
          <a:xfrm rot="5400000">
            <a:off x="10021691" y="3910440"/>
            <a:ext cx="35225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0" dirty="0">
                <a:solidFill>
                  <a:srgbClr val="FE423F"/>
                </a:solidFill>
              </a:rPr>
              <a:t>Frutas</a:t>
            </a:r>
            <a:endParaRPr lang="es-CO" sz="8000" dirty="0">
              <a:solidFill>
                <a:srgbClr val="FE423F"/>
              </a:solidFill>
            </a:endParaRPr>
          </a:p>
        </p:txBody>
      </p:sp>
      <p:sp>
        <p:nvSpPr>
          <p:cNvPr id="75" name="Rectángulo: esquinas redondeadas 74">
            <a:extLst>
              <a:ext uri="{FF2B5EF4-FFF2-40B4-BE49-F238E27FC236}">
                <a16:creationId xmlns:a16="http://schemas.microsoft.com/office/drawing/2014/main" id="{E61AB0C7-5FE2-4C8D-8788-2E222C8D4F9F}"/>
              </a:ext>
            </a:extLst>
          </p:cNvPr>
          <p:cNvSpPr/>
          <p:nvPr/>
        </p:nvSpPr>
        <p:spPr>
          <a:xfrm>
            <a:off x="1754365" y="4178834"/>
            <a:ext cx="1351365" cy="291711"/>
          </a:xfrm>
          <a:prstGeom prst="roundRect">
            <a:avLst>
              <a:gd name="adj" fmla="val 50000"/>
            </a:avLst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Comprar</a:t>
            </a:r>
            <a:endParaRPr lang="es-CO" dirty="0"/>
          </a:p>
        </p:txBody>
      </p:sp>
      <p:sp>
        <p:nvSpPr>
          <p:cNvPr id="76" name="Rectángulo: esquinas redondeadas 75">
            <a:extLst>
              <a:ext uri="{FF2B5EF4-FFF2-40B4-BE49-F238E27FC236}">
                <a16:creationId xmlns:a16="http://schemas.microsoft.com/office/drawing/2014/main" id="{52EB8667-C170-481C-8E17-42B856BE3272}"/>
              </a:ext>
            </a:extLst>
          </p:cNvPr>
          <p:cNvSpPr/>
          <p:nvPr/>
        </p:nvSpPr>
        <p:spPr>
          <a:xfrm>
            <a:off x="1754364" y="6534689"/>
            <a:ext cx="1351365" cy="291711"/>
          </a:xfrm>
          <a:prstGeom prst="roundRect">
            <a:avLst>
              <a:gd name="adj" fmla="val 50000"/>
            </a:avLst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/>
              <a:t>Comprar</a:t>
            </a:r>
            <a:endParaRPr lang="es-CO" dirty="0"/>
          </a:p>
        </p:txBody>
      </p:sp>
      <p:sp>
        <p:nvSpPr>
          <p:cNvPr id="77" name="Rectángulo: esquinas redondeadas 76">
            <a:extLst>
              <a:ext uri="{FF2B5EF4-FFF2-40B4-BE49-F238E27FC236}">
                <a16:creationId xmlns:a16="http://schemas.microsoft.com/office/drawing/2014/main" id="{49F200FA-9B2E-49F6-881E-F195AB909454}"/>
              </a:ext>
            </a:extLst>
          </p:cNvPr>
          <p:cNvSpPr/>
          <p:nvPr/>
        </p:nvSpPr>
        <p:spPr>
          <a:xfrm>
            <a:off x="4223421" y="4178834"/>
            <a:ext cx="1351365" cy="291711"/>
          </a:xfrm>
          <a:prstGeom prst="roundRect">
            <a:avLst>
              <a:gd name="adj" fmla="val 50000"/>
            </a:avLst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Comprar</a:t>
            </a:r>
            <a:endParaRPr lang="es-CO" dirty="0"/>
          </a:p>
        </p:txBody>
      </p:sp>
      <p:sp>
        <p:nvSpPr>
          <p:cNvPr id="78" name="Rectángulo: esquinas redondeadas 77">
            <a:extLst>
              <a:ext uri="{FF2B5EF4-FFF2-40B4-BE49-F238E27FC236}">
                <a16:creationId xmlns:a16="http://schemas.microsoft.com/office/drawing/2014/main" id="{EACC3FD7-1D07-403C-A1DF-98321E507BB3}"/>
              </a:ext>
            </a:extLst>
          </p:cNvPr>
          <p:cNvSpPr/>
          <p:nvPr/>
        </p:nvSpPr>
        <p:spPr>
          <a:xfrm>
            <a:off x="4223420" y="6534689"/>
            <a:ext cx="1351365" cy="291711"/>
          </a:xfrm>
          <a:prstGeom prst="roundRect">
            <a:avLst>
              <a:gd name="adj" fmla="val 50000"/>
            </a:avLst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/>
              <a:t>Comprar</a:t>
            </a:r>
            <a:endParaRPr lang="es-CO" dirty="0"/>
          </a:p>
        </p:txBody>
      </p:sp>
      <p:sp>
        <p:nvSpPr>
          <p:cNvPr id="79" name="Rectángulo: esquinas redondeadas 78">
            <a:extLst>
              <a:ext uri="{FF2B5EF4-FFF2-40B4-BE49-F238E27FC236}">
                <a16:creationId xmlns:a16="http://schemas.microsoft.com/office/drawing/2014/main" id="{4E931E31-8BE3-4A4D-905C-2DB8805A9FEF}"/>
              </a:ext>
            </a:extLst>
          </p:cNvPr>
          <p:cNvSpPr/>
          <p:nvPr/>
        </p:nvSpPr>
        <p:spPr>
          <a:xfrm>
            <a:off x="6621151" y="4178834"/>
            <a:ext cx="1351365" cy="291711"/>
          </a:xfrm>
          <a:prstGeom prst="roundRect">
            <a:avLst>
              <a:gd name="adj" fmla="val 50000"/>
            </a:avLst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/>
              <a:t>Comprar</a:t>
            </a:r>
            <a:endParaRPr lang="es-CO" dirty="0"/>
          </a:p>
        </p:txBody>
      </p:sp>
      <p:sp>
        <p:nvSpPr>
          <p:cNvPr id="80" name="Rectángulo: esquinas redondeadas 79">
            <a:extLst>
              <a:ext uri="{FF2B5EF4-FFF2-40B4-BE49-F238E27FC236}">
                <a16:creationId xmlns:a16="http://schemas.microsoft.com/office/drawing/2014/main" id="{E3AC0FEF-FF3B-4E34-9FB8-BCCBA15216B1}"/>
              </a:ext>
            </a:extLst>
          </p:cNvPr>
          <p:cNvSpPr/>
          <p:nvPr/>
        </p:nvSpPr>
        <p:spPr>
          <a:xfrm>
            <a:off x="6621150" y="6534689"/>
            <a:ext cx="1351365" cy="291711"/>
          </a:xfrm>
          <a:prstGeom prst="roundRect">
            <a:avLst>
              <a:gd name="adj" fmla="val 50000"/>
            </a:avLst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/>
              <a:t>Comprar</a:t>
            </a:r>
            <a:endParaRPr lang="es-CO" dirty="0"/>
          </a:p>
        </p:txBody>
      </p:sp>
      <p:sp>
        <p:nvSpPr>
          <p:cNvPr id="81" name="Rectángulo: esquinas redondeadas 80">
            <a:extLst>
              <a:ext uri="{FF2B5EF4-FFF2-40B4-BE49-F238E27FC236}">
                <a16:creationId xmlns:a16="http://schemas.microsoft.com/office/drawing/2014/main" id="{6C348177-C00D-4ED6-ABF5-8B46545B632A}"/>
              </a:ext>
            </a:extLst>
          </p:cNvPr>
          <p:cNvSpPr/>
          <p:nvPr/>
        </p:nvSpPr>
        <p:spPr>
          <a:xfrm>
            <a:off x="9062961" y="4178834"/>
            <a:ext cx="1351365" cy="291711"/>
          </a:xfrm>
          <a:prstGeom prst="roundRect">
            <a:avLst>
              <a:gd name="adj" fmla="val 50000"/>
            </a:avLst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/>
              <a:t>Comprar</a:t>
            </a:r>
            <a:endParaRPr lang="es-CO" dirty="0"/>
          </a:p>
        </p:txBody>
      </p:sp>
      <p:sp>
        <p:nvSpPr>
          <p:cNvPr id="82" name="Rectángulo: esquinas redondeadas 81">
            <a:extLst>
              <a:ext uri="{FF2B5EF4-FFF2-40B4-BE49-F238E27FC236}">
                <a16:creationId xmlns:a16="http://schemas.microsoft.com/office/drawing/2014/main" id="{8997FE25-E995-43F4-852F-CBD30862F336}"/>
              </a:ext>
            </a:extLst>
          </p:cNvPr>
          <p:cNvSpPr/>
          <p:nvPr/>
        </p:nvSpPr>
        <p:spPr>
          <a:xfrm>
            <a:off x="9062960" y="6534689"/>
            <a:ext cx="1351365" cy="291711"/>
          </a:xfrm>
          <a:prstGeom prst="roundRect">
            <a:avLst>
              <a:gd name="adj" fmla="val 50000"/>
            </a:avLst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/>
              <a:t>Comprar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29605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ángulo 34">
            <a:extLst>
              <a:ext uri="{FF2B5EF4-FFF2-40B4-BE49-F238E27FC236}">
                <a16:creationId xmlns:a16="http://schemas.microsoft.com/office/drawing/2014/main" id="{5B14DD2E-53EB-459E-8C39-710C73FA74D1}"/>
              </a:ext>
            </a:extLst>
          </p:cNvPr>
          <p:cNvSpPr/>
          <p:nvPr/>
        </p:nvSpPr>
        <p:spPr>
          <a:xfrm>
            <a:off x="0" y="1319214"/>
            <a:ext cx="12192001" cy="745755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891F6531-4BE7-48F7-997F-837F9DA81C6B}"/>
              </a:ext>
            </a:extLst>
          </p:cNvPr>
          <p:cNvSpPr/>
          <p:nvPr/>
        </p:nvSpPr>
        <p:spPr>
          <a:xfrm>
            <a:off x="0" y="-13251"/>
            <a:ext cx="12192000" cy="1319214"/>
          </a:xfrm>
          <a:prstGeom prst="rect">
            <a:avLst/>
          </a:prstGeom>
          <a:solidFill>
            <a:srgbClr val="E6F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E85C670-300B-47F8-AFFB-D6F1647724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88" r="12717" b="25693"/>
          <a:stretch/>
        </p:blipFill>
        <p:spPr>
          <a:xfrm>
            <a:off x="169815" y="106017"/>
            <a:ext cx="3542535" cy="1213197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3CC131FA-0CA2-4F0B-86F7-936FBCDF06EC}"/>
              </a:ext>
            </a:extLst>
          </p:cNvPr>
          <p:cNvSpPr txBox="1"/>
          <p:nvPr/>
        </p:nvSpPr>
        <p:spPr>
          <a:xfrm>
            <a:off x="5058981" y="874643"/>
            <a:ext cx="10601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950501"/>
                </a:solidFill>
              </a:rPr>
              <a:t>Alimentos</a:t>
            </a:r>
            <a:endParaRPr lang="es-CO" sz="1600" dirty="0">
              <a:solidFill>
                <a:srgbClr val="95050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BFF3A4F-32C4-431E-9F94-976DE7597C6F}"/>
              </a:ext>
            </a:extLst>
          </p:cNvPr>
          <p:cNvSpPr txBox="1"/>
          <p:nvPr/>
        </p:nvSpPr>
        <p:spPr>
          <a:xfrm>
            <a:off x="6410259" y="874643"/>
            <a:ext cx="798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Plantas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06EFBDC-E896-4813-9754-82A37FE2A0B0}"/>
              </a:ext>
            </a:extLst>
          </p:cNvPr>
          <p:cNvSpPr txBox="1"/>
          <p:nvPr/>
        </p:nvSpPr>
        <p:spPr>
          <a:xfrm>
            <a:off x="7499498" y="874643"/>
            <a:ext cx="9469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Animales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4A9660E-CD2B-44C9-8479-08FD1F9D1106}"/>
              </a:ext>
            </a:extLst>
          </p:cNvPr>
          <p:cNvSpPr txBox="1"/>
          <p:nvPr/>
        </p:nvSpPr>
        <p:spPr>
          <a:xfrm>
            <a:off x="8737518" y="874643"/>
            <a:ext cx="13192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Herramientas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C95473FF-E349-4A43-921F-8730FB5B445F}"/>
              </a:ext>
            </a:extLst>
          </p:cNvPr>
          <p:cNvSpPr txBox="1"/>
          <p:nvPr/>
        </p:nvSpPr>
        <p:spPr>
          <a:xfrm>
            <a:off x="10164417" y="874643"/>
            <a:ext cx="14453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Sobre nosotros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A432E8D1-EE61-47D8-B4E3-0A698A22D809}"/>
              </a:ext>
            </a:extLst>
          </p:cNvPr>
          <p:cNvSpPr/>
          <p:nvPr/>
        </p:nvSpPr>
        <p:spPr>
          <a:xfrm>
            <a:off x="5058982" y="262041"/>
            <a:ext cx="3387434" cy="45057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2F8675E-4692-4032-A3A6-5C7386E54A4E}"/>
              </a:ext>
            </a:extLst>
          </p:cNvPr>
          <p:cNvSpPr txBox="1"/>
          <p:nvPr/>
        </p:nvSpPr>
        <p:spPr>
          <a:xfrm>
            <a:off x="5502374" y="318051"/>
            <a:ext cx="26529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Busca productos…</a:t>
            </a:r>
            <a:endParaRPr lang="es-CO" sz="1600" dirty="0">
              <a:solidFill>
                <a:srgbClr val="FE423F"/>
              </a:solidFill>
            </a:endParaRPr>
          </a:p>
        </p:txBody>
      </p:sp>
      <p:pic>
        <p:nvPicPr>
          <p:cNvPr id="20" name="Gráfico 19" descr="Lupa con relleno sólido">
            <a:extLst>
              <a:ext uri="{FF2B5EF4-FFF2-40B4-BE49-F238E27FC236}">
                <a16:creationId xmlns:a16="http://schemas.microsoft.com/office/drawing/2014/main" id="{11C9676D-A0FA-4924-8DBB-115926F01B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3819" y="318051"/>
            <a:ext cx="338555" cy="338555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C61C7961-C7DB-4BC5-919B-A74A4E4AB709}"/>
              </a:ext>
            </a:extLst>
          </p:cNvPr>
          <p:cNvSpPr txBox="1"/>
          <p:nvPr/>
        </p:nvSpPr>
        <p:spPr>
          <a:xfrm>
            <a:off x="10347829" y="318051"/>
            <a:ext cx="12619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Regístrate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21EFEA0A-67EA-48F4-8442-626CFFFA4EBC}"/>
              </a:ext>
            </a:extLst>
          </p:cNvPr>
          <p:cNvSpPr txBox="1"/>
          <p:nvPr/>
        </p:nvSpPr>
        <p:spPr>
          <a:xfrm>
            <a:off x="9287456" y="318051"/>
            <a:ext cx="12619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b="1" dirty="0">
                <a:solidFill>
                  <a:srgbClr val="950501"/>
                </a:solidFill>
              </a:rPr>
              <a:t>Inicia sesión</a:t>
            </a:r>
            <a:endParaRPr lang="es-CO" sz="1600" b="1" dirty="0">
              <a:solidFill>
                <a:srgbClr val="950501"/>
              </a:solidFill>
            </a:endParaRPr>
          </a:p>
        </p:txBody>
      </p:sp>
      <p:pic>
        <p:nvPicPr>
          <p:cNvPr id="24" name="Gráfico 23" descr="Carro de la compra con relleno sólido">
            <a:extLst>
              <a:ext uri="{FF2B5EF4-FFF2-40B4-BE49-F238E27FC236}">
                <a16:creationId xmlns:a16="http://schemas.microsoft.com/office/drawing/2014/main" id="{68667797-CC59-411E-8F18-EDC6D9AE5F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90162" y="318051"/>
            <a:ext cx="338554" cy="338554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EC3E255E-272E-4919-8DBA-BA2B77DF8B58}"/>
              </a:ext>
            </a:extLst>
          </p:cNvPr>
          <p:cNvSpPr txBox="1"/>
          <p:nvPr/>
        </p:nvSpPr>
        <p:spPr>
          <a:xfrm>
            <a:off x="1385381" y="1395160"/>
            <a:ext cx="3552270" cy="647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s-ES" sz="4400" spc="-150" dirty="0">
                <a:solidFill>
                  <a:srgbClr val="E6F4A2"/>
                </a:solidFill>
              </a:rPr>
              <a:t>Alimentos</a:t>
            </a:r>
            <a:endParaRPr lang="es-CO" sz="10000" spc="-150" dirty="0">
              <a:solidFill>
                <a:srgbClr val="E6F4A2"/>
              </a:solidFill>
            </a:endParaRP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C98B0E1A-546A-4FB0-B599-90F4841CB74B}"/>
              </a:ext>
            </a:extLst>
          </p:cNvPr>
          <p:cNvSpPr txBox="1"/>
          <p:nvPr/>
        </p:nvSpPr>
        <p:spPr>
          <a:xfrm>
            <a:off x="3949628" y="1411978"/>
            <a:ext cx="3863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E6F4A2"/>
                </a:solidFill>
              </a:rPr>
              <a:t>Llena tu cuerpo con todos los nutrientes que necesita. Llénalo con confianza.</a:t>
            </a:r>
            <a:endParaRPr lang="es-CO" sz="1600" dirty="0">
              <a:solidFill>
                <a:srgbClr val="E6F4A2"/>
              </a:solidFill>
            </a:endParaRP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97D05226-B54F-4C4C-8641-E45C6785AD5C}"/>
              </a:ext>
            </a:extLst>
          </p:cNvPr>
          <p:cNvSpPr/>
          <p:nvPr/>
        </p:nvSpPr>
        <p:spPr>
          <a:xfrm>
            <a:off x="1385383" y="4479856"/>
            <a:ext cx="2181197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311D2D52-7529-4890-86A2-5163BE46084F}"/>
              </a:ext>
            </a:extLst>
          </p:cNvPr>
          <p:cNvSpPr txBox="1"/>
          <p:nvPr/>
        </p:nvSpPr>
        <p:spPr>
          <a:xfrm>
            <a:off x="1385381" y="5950227"/>
            <a:ext cx="21811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Pera</a:t>
            </a:r>
          </a:p>
          <a:p>
            <a:pPr algn="ctr"/>
            <a:r>
              <a:rPr lang="es-ES" sz="1600" b="1" dirty="0">
                <a:solidFill>
                  <a:srgbClr val="FE423F"/>
                </a:solidFill>
              </a:rPr>
              <a:t>Lb $</a:t>
            </a:r>
            <a:endParaRPr lang="es-CO" sz="1600" b="1" dirty="0">
              <a:solidFill>
                <a:srgbClr val="FE423F"/>
              </a:solidFill>
            </a:endParaRPr>
          </a:p>
        </p:txBody>
      </p:sp>
      <p:pic>
        <p:nvPicPr>
          <p:cNvPr id="42" name="Imagen 41">
            <a:extLst>
              <a:ext uri="{FF2B5EF4-FFF2-40B4-BE49-F238E27FC236}">
                <a16:creationId xmlns:a16="http://schemas.microsoft.com/office/drawing/2014/main" id="{8A88C647-C333-4155-A8C8-16392F70BE1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52" t="52543" r="9875" b="3961"/>
          <a:stretch/>
        </p:blipFill>
        <p:spPr>
          <a:xfrm>
            <a:off x="1385382" y="4476541"/>
            <a:ext cx="2181196" cy="1473686"/>
          </a:xfrm>
          <a:prstGeom prst="rect">
            <a:avLst/>
          </a:prstGeom>
        </p:spPr>
      </p:pic>
      <p:sp>
        <p:nvSpPr>
          <p:cNvPr id="52" name="Rectángulo 51">
            <a:extLst>
              <a:ext uri="{FF2B5EF4-FFF2-40B4-BE49-F238E27FC236}">
                <a16:creationId xmlns:a16="http://schemas.microsoft.com/office/drawing/2014/main" id="{51C57555-04DF-448E-9896-26F703E8A5EB}"/>
              </a:ext>
            </a:extLst>
          </p:cNvPr>
          <p:cNvSpPr/>
          <p:nvPr/>
        </p:nvSpPr>
        <p:spPr>
          <a:xfrm>
            <a:off x="3806100" y="4479856"/>
            <a:ext cx="2181197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EC0C611A-A4B1-4F2C-BAEF-746691316381}"/>
              </a:ext>
            </a:extLst>
          </p:cNvPr>
          <p:cNvSpPr txBox="1"/>
          <p:nvPr/>
        </p:nvSpPr>
        <p:spPr>
          <a:xfrm>
            <a:off x="3806098" y="5950227"/>
            <a:ext cx="21811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Uva</a:t>
            </a:r>
          </a:p>
          <a:p>
            <a:pPr algn="ctr"/>
            <a:r>
              <a:rPr lang="es-ES" sz="1600" b="1" dirty="0">
                <a:solidFill>
                  <a:srgbClr val="FE423F"/>
                </a:solidFill>
              </a:rPr>
              <a:t>Lb $</a:t>
            </a:r>
            <a:endParaRPr lang="es-CO" sz="1600" b="1" dirty="0">
              <a:solidFill>
                <a:srgbClr val="FE423F"/>
              </a:solidFill>
            </a:endParaRPr>
          </a:p>
        </p:txBody>
      </p:sp>
      <p:pic>
        <p:nvPicPr>
          <p:cNvPr id="54" name="Imagen 53">
            <a:extLst>
              <a:ext uri="{FF2B5EF4-FFF2-40B4-BE49-F238E27FC236}">
                <a16:creationId xmlns:a16="http://schemas.microsoft.com/office/drawing/2014/main" id="{C4D3157B-D371-4C39-B8D4-30A48F8D7F8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80" t="3122" r="15860" b="29314"/>
          <a:stretch/>
        </p:blipFill>
        <p:spPr>
          <a:xfrm>
            <a:off x="3806099" y="4476541"/>
            <a:ext cx="2181196" cy="1473686"/>
          </a:xfrm>
          <a:prstGeom prst="rect">
            <a:avLst/>
          </a:prstGeom>
        </p:spPr>
      </p:pic>
      <p:sp>
        <p:nvSpPr>
          <p:cNvPr id="55" name="Rectángulo 54">
            <a:extLst>
              <a:ext uri="{FF2B5EF4-FFF2-40B4-BE49-F238E27FC236}">
                <a16:creationId xmlns:a16="http://schemas.microsoft.com/office/drawing/2014/main" id="{0D42716B-35A4-440A-BCA9-C09D32C313EE}"/>
              </a:ext>
            </a:extLst>
          </p:cNvPr>
          <p:cNvSpPr/>
          <p:nvPr/>
        </p:nvSpPr>
        <p:spPr>
          <a:xfrm>
            <a:off x="6226815" y="4479543"/>
            <a:ext cx="2181197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569B0347-FE93-4268-80CF-2F83EF6312FD}"/>
              </a:ext>
            </a:extLst>
          </p:cNvPr>
          <p:cNvSpPr txBox="1"/>
          <p:nvPr/>
        </p:nvSpPr>
        <p:spPr>
          <a:xfrm>
            <a:off x="6226813" y="5949914"/>
            <a:ext cx="21811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Durazno</a:t>
            </a:r>
          </a:p>
          <a:p>
            <a:pPr algn="ctr"/>
            <a:r>
              <a:rPr lang="es-ES" sz="1600" b="1" dirty="0">
                <a:solidFill>
                  <a:srgbClr val="FE423F"/>
                </a:solidFill>
              </a:rPr>
              <a:t>Lb $</a:t>
            </a:r>
            <a:endParaRPr lang="es-CO" sz="1600" b="1" dirty="0">
              <a:solidFill>
                <a:srgbClr val="FE423F"/>
              </a:solidFill>
            </a:endParaRPr>
          </a:p>
        </p:txBody>
      </p:sp>
      <p:pic>
        <p:nvPicPr>
          <p:cNvPr id="57" name="Imagen 56">
            <a:extLst>
              <a:ext uri="{FF2B5EF4-FFF2-40B4-BE49-F238E27FC236}">
                <a16:creationId xmlns:a16="http://schemas.microsoft.com/office/drawing/2014/main" id="{676E425B-8659-4F80-AC92-84B9828DC0F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7" t="59498" r="34469" b="14270"/>
          <a:stretch/>
        </p:blipFill>
        <p:spPr>
          <a:xfrm>
            <a:off x="6226814" y="4476228"/>
            <a:ext cx="2181196" cy="1473686"/>
          </a:xfrm>
          <a:prstGeom prst="rect">
            <a:avLst/>
          </a:prstGeom>
        </p:spPr>
      </p:pic>
      <p:sp>
        <p:nvSpPr>
          <p:cNvPr id="58" name="Rectángulo 57">
            <a:extLst>
              <a:ext uri="{FF2B5EF4-FFF2-40B4-BE49-F238E27FC236}">
                <a16:creationId xmlns:a16="http://schemas.microsoft.com/office/drawing/2014/main" id="{FF033D7D-0A22-4551-A58C-BA5CC3C1C921}"/>
              </a:ext>
            </a:extLst>
          </p:cNvPr>
          <p:cNvSpPr/>
          <p:nvPr/>
        </p:nvSpPr>
        <p:spPr>
          <a:xfrm>
            <a:off x="8640232" y="4479543"/>
            <a:ext cx="2181197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519F15F7-DF69-40C5-9C24-44494E3EA43B}"/>
              </a:ext>
            </a:extLst>
          </p:cNvPr>
          <p:cNvSpPr txBox="1"/>
          <p:nvPr/>
        </p:nvSpPr>
        <p:spPr>
          <a:xfrm>
            <a:off x="8640230" y="5949914"/>
            <a:ext cx="21811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Mango</a:t>
            </a:r>
          </a:p>
          <a:p>
            <a:pPr algn="ctr"/>
            <a:r>
              <a:rPr lang="es-ES" sz="1600" b="1" dirty="0">
                <a:solidFill>
                  <a:srgbClr val="FE423F"/>
                </a:solidFill>
              </a:rPr>
              <a:t>Lb $</a:t>
            </a:r>
            <a:endParaRPr lang="es-CO" sz="1600" b="1" dirty="0">
              <a:solidFill>
                <a:srgbClr val="FE423F"/>
              </a:solidFill>
            </a:endParaRPr>
          </a:p>
        </p:txBody>
      </p:sp>
      <p:pic>
        <p:nvPicPr>
          <p:cNvPr id="60" name="Imagen 59">
            <a:extLst>
              <a:ext uri="{FF2B5EF4-FFF2-40B4-BE49-F238E27FC236}">
                <a16:creationId xmlns:a16="http://schemas.microsoft.com/office/drawing/2014/main" id="{874AFE8A-ACAA-40DB-A482-32435FBA8238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553" t="-11430" r="-21553" b="-11430"/>
          <a:stretch/>
        </p:blipFill>
        <p:spPr>
          <a:xfrm>
            <a:off x="8640231" y="4476228"/>
            <a:ext cx="2181196" cy="1473686"/>
          </a:xfrm>
          <a:prstGeom prst="rect">
            <a:avLst/>
          </a:prstGeom>
        </p:spPr>
      </p:pic>
      <p:sp>
        <p:nvSpPr>
          <p:cNvPr id="61" name="Rectángulo 60">
            <a:extLst>
              <a:ext uri="{FF2B5EF4-FFF2-40B4-BE49-F238E27FC236}">
                <a16:creationId xmlns:a16="http://schemas.microsoft.com/office/drawing/2014/main" id="{EDA95350-42F2-48B5-AC35-5AD1989EF278}"/>
              </a:ext>
            </a:extLst>
          </p:cNvPr>
          <p:cNvSpPr/>
          <p:nvPr/>
        </p:nvSpPr>
        <p:spPr>
          <a:xfrm>
            <a:off x="1385383" y="2124382"/>
            <a:ext cx="2181197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03D246F3-D307-4466-8138-70CC17BED297}"/>
              </a:ext>
            </a:extLst>
          </p:cNvPr>
          <p:cNvSpPr txBox="1"/>
          <p:nvPr/>
        </p:nvSpPr>
        <p:spPr>
          <a:xfrm>
            <a:off x="1385381" y="3597563"/>
            <a:ext cx="21811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Manzana</a:t>
            </a:r>
          </a:p>
          <a:p>
            <a:pPr algn="ctr"/>
            <a:r>
              <a:rPr lang="es-ES" sz="1600" b="1" dirty="0">
                <a:solidFill>
                  <a:srgbClr val="FE423F"/>
                </a:solidFill>
              </a:rPr>
              <a:t>Lb $</a:t>
            </a:r>
            <a:endParaRPr lang="es-CO" sz="1600" b="1" dirty="0">
              <a:solidFill>
                <a:srgbClr val="FE423F"/>
              </a:solidFill>
            </a:endParaRPr>
          </a:p>
        </p:txBody>
      </p:sp>
      <p:pic>
        <p:nvPicPr>
          <p:cNvPr id="63" name="Imagen 62">
            <a:extLst>
              <a:ext uri="{FF2B5EF4-FFF2-40B4-BE49-F238E27FC236}">
                <a16:creationId xmlns:a16="http://schemas.microsoft.com/office/drawing/2014/main" id="{F29E75D7-276D-48F6-97D4-025A1E01C902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144" r="22995" b="21150"/>
          <a:stretch/>
        </p:blipFill>
        <p:spPr>
          <a:xfrm>
            <a:off x="1385382" y="2121067"/>
            <a:ext cx="2181196" cy="1473686"/>
          </a:xfrm>
          <a:prstGeom prst="rect">
            <a:avLst/>
          </a:prstGeom>
        </p:spPr>
      </p:pic>
      <p:sp>
        <p:nvSpPr>
          <p:cNvPr id="64" name="Rectángulo 63">
            <a:extLst>
              <a:ext uri="{FF2B5EF4-FFF2-40B4-BE49-F238E27FC236}">
                <a16:creationId xmlns:a16="http://schemas.microsoft.com/office/drawing/2014/main" id="{FF7371E9-0E29-4E0D-B044-8AD10846FE57}"/>
              </a:ext>
            </a:extLst>
          </p:cNvPr>
          <p:cNvSpPr/>
          <p:nvPr/>
        </p:nvSpPr>
        <p:spPr>
          <a:xfrm>
            <a:off x="3806100" y="2124382"/>
            <a:ext cx="2181197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id="{BADBAB8C-FCE5-45D7-9CDF-AC66086E1B4E}"/>
              </a:ext>
            </a:extLst>
          </p:cNvPr>
          <p:cNvSpPr txBox="1"/>
          <p:nvPr/>
        </p:nvSpPr>
        <p:spPr>
          <a:xfrm>
            <a:off x="3806098" y="3597563"/>
            <a:ext cx="21811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Banano</a:t>
            </a:r>
          </a:p>
          <a:p>
            <a:pPr algn="ctr"/>
            <a:r>
              <a:rPr lang="es-ES" sz="1600" b="1" dirty="0">
                <a:solidFill>
                  <a:srgbClr val="FE423F"/>
                </a:solidFill>
              </a:rPr>
              <a:t>Lb $</a:t>
            </a:r>
            <a:endParaRPr lang="es-CO" sz="1600" b="1" dirty="0">
              <a:solidFill>
                <a:srgbClr val="FE423F"/>
              </a:solidFill>
            </a:endParaRPr>
          </a:p>
        </p:txBody>
      </p:sp>
      <p:pic>
        <p:nvPicPr>
          <p:cNvPr id="66" name="Imagen 65">
            <a:extLst>
              <a:ext uri="{FF2B5EF4-FFF2-40B4-BE49-F238E27FC236}">
                <a16:creationId xmlns:a16="http://schemas.microsoft.com/office/drawing/2014/main" id="{5F6775AD-30EB-45D0-B2C2-4E8416A4C73D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26" t="15900" r="3958" b="3583"/>
          <a:stretch/>
        </p:blipFill>
        <p:spPr>
          <a:xfrm>
            <a:off x="3806099" y="2121067"/>
            <a:ext cx="2181196" cy="1473686"/>
          </a:xfrm>
          <a:prstGeom prst="rect">
            <a:avLst/>
          </a:prstGeom>
        </p:spPr>
      </p:pic>
      <p:sp>
        <p:nvSpPr>
          <p:cNvPr id="67" name="Rectángulo 66">
            <a:extLst>
              <a:ext uri="{FF2B5EF4-FFF2-40B4-BE49-F238E27FC236}">
                <a16:creationId xmlns:a16="http://schemas.microsoft.com/office/drawing/2014/main" id="{82FC8AC6-203B-4DF1-BF60-84533311B1DC}"/>
              </a:ext>
            </a:extLst>
          </p:cNvPr>
          <p:cNvSpPr/>
          <p:nvPr/>
        </p:nvSpPr>
        <p:spPr>
          <a:xfrm>
            <a:off x="6226815" y="2124069"/>
            <a:ext cx="2181197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8" name="CuadroTexto 67">
            <a:extLst>
              <a:ext uri="{FF2B5EF4-FFF2-40B4-BE49-F238E27FC236}">
                <a16:creationId xmlns:a16="http://schemas.microsoft.com/office/drawing/2014/main" id="{A74D3EB5-3939-4672-9219-E37FEB170CC2}"/>
              </a:ext>
            </a:extLst>
          </p:cNvPr>
          <p:cNvSpPr txBox="1"/>
          <p:nvPr/>
        </p:nvSpPr>
        <p:spPr>
          <a:xfrm>
            <a:off x="6226813" y="3597250"/>
            <a:ext cx="21811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Naranja</a:t>
            </a:r>
          </a:p>
          <a:p>
            <a:pPr algn="ctr"/>
            <a:r>
              <a:rPr lang="es-ES" sz="1600" b="1" dirty="0">
                <a:solidFill>
                  <a:srgbClr val="FE423F"/>
                </a:solidFill>
              </a:rPr>
              <a:t>Lb $</a:t>
            </a:r>
            <a:endParaRPr lang="es-CO" sz="1600" b="1" dirty="0">
              <a:solidFill>
                <a:srgbClr val="FE423F"/>
              </a:solidFill>
            </a:endParaRPr>
          </a:p>
        </p:txBody>
      </p:sp>
      <p:pic>
        <p:nvPicPr>
          <p:cNvPr id="69" name="Imagen 68">
            <a:extLst>
              <a:ext uri="{FF2B5EF4-FFF2-40B4-BE49-F238E27FC236}">
                <a16:creationId xmlns:a16="http://schemas.microsoft.com/office/drawing/2014/main" id="{4B030014-6884-495D-83CD-EABE74C82F9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" r="663"/>
          <a:stretch/>
        </p:blipFill>
        <p:spPr>
          <a:xfrm>
            <a:off x="6226814" y="2120754"/>
            <a:ext cx="2181196" cy="1473686"/>
          </a:xfrm>
          <a:prstGeom prst="rect">
            <a:avLst/>
          </a:prstGeom>
        </p:spPr>
      </p:pic>
      <p:sp>
        <p:nvSpPr>
          <p:cNvPr id="70" name="Rectángulo 69">
            <a:extLst>
              <a:ext uri="{FF2B5EF4-FFF2-40B4-BE49-F238E27FC236}">
                <a16:creationId xmlns:a16="http://schemas.microsoft.com/office/drawing/2014/main" id="{CCB9F751-BD1F-4CAE-8113-170718DBE4BC}"/>
              </a:ext>
            </a:extLst>
          </p:cNvPr>
          <p:cNvSpPr/>
          <p:nvPr/>
        </p:nvSpPr>
        <p:spPr>
          <a:xfrm>
            <a:off x="8640232" y="2124069"/>
            <a:ext cx="2181197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08A25F68-F4BC-4FF8-A2B9-EB40C68153C7}"/>
              </a:ext>
            </a:extLst>
          </p:cNvPr>
          <p:cNvSpPr txBox="1"/>
          <p:nvPr/>
        </p:nvSpPr>
        <p:spPr>
          <a:xfrm>
            <a:off x="8640230" y="3597250"/>
            <a:ext cx="21811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Fresa</a:t>
            </a:r>
          </a:p>
          <a:p>
            <a:pPr algn="ctr"/>
            <a:r>
              <a:rPr lang="es-ES" sz="1600" b="1" dirty="0">
                <a:solidFill>
                  <a:srgbClr val="FE423F"/>
                </a:solidFill>
              </a:rPr>
              <a:t>Lb $</a:t>
            </a:r>
            <a:endParaRPr lang="es-CO" sz="1600" b="1" dirty="0">
              <a:solidFill>
                <a:srgbClr val="FE423F"/>
              </a:solidFill>
            </a:endParaRPr>
          </a:p>
        </p:txBody>
      </p:sp>
      <p:pic>
        <p:nvPicPr>
          <p:cNvPr id="72" name="Imagen 71">
            <a:extLst>
              <a:ext uri="{FF2B5EF4-FFF2-40B4-BE49-F238E27FC236}">
                <a16:creationId xmlns:a16="http://schemas.microsoft.com/office/drawing/2014/main" id="{DA8EA01D-9E1D-4CF6-91D9-488EE372782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" r="683"/>
          <a:stretch/>
        </p:blipFill>
        <p:spPr>
          <a:xfrm>
            <a:off x="8640231" y="2120754"/>
            <a:ext cx="2181196" cy="1473686"/>
          </a:xfrm>
          <a:prstGeom prst="rect">
            <a:avLst/>
          </a:prstGeom>
        </p:spPr>
      </p:pic>
      <p:sp>
        <p:nvSpPr>
          <p:cNvPr id="73" name="Rectángulo 72">
            <a:extLst>
              <a:ext uri="{FF2B5EF4-FFF2-40B4-BE49-F238E27FC236}">
                <a16:creationId xmlns:a16="http://schemas.microsoft.com/office/drawing/2014/main" id="{E3BECEDE-5BED-4D91-90F4-F03E972BC163}"/>
              </a:ext>
            </a:extLst>
          </p:cNvPr>
          <p:cNvSpPr/>
          <p:nvPr/>
        </p:nvSpPr>
        <p:spPr>
          <a:xfrm>
            <a:off x="11251097" y="2078220"/>
            <a:ext cx="940904" cy="4593936"/>
          </a:xfrm>
          <a:prstGeom prst="rect">
            <a:avLst/>
          </a:prstGeom>
          <a:solidFill>
            <a:srgbClr val="E6F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74" name="CuadroTexto 73">
            <a:extLst>
              <a:ext uri="{FF2B5EF4-FFF2-40B4-BE49-F238E27FC236}">
                <a16:creationId xmlns:a16="http://schemas.microsoft.com/office/drawing/2014/main" id="{7C2A479D-27C8-4BB2-BDE4-2B755B10CB0F}"/>
              </a:ext>
            </a:extLst>
          </p:cNvPr>
          <p:cNvSpPr txBox="1"/>
          <p:nvPr/>
        </p:nvSpPr>
        <p:spPr>
          <a:xfrm rot="5400000">
            <a:off x="10021691" y="3910442"/>
            <a:ext cx="35225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0" dirty="0">
                <a:solidFill>
                  <a:srgbClr val="FE423F"/>
                </a:solidFill>
              </a:rPr>
              <a:t>Frutas</a:t>
            </a:r>
            <a:endParaRPr lang="es-CO" sz="8000" dirty="0">
              <a:solidFill>
                <a:srgbClr val="FE423F"/>
              </a:solidFill>
            </a:endParaRPr>
          </a:p>
        </p:txBody>
      </p:sp>
      <p:sp>
        <p:nvSpPr>
          <p:cNvPr id="75" name="Rectángulo: esquinas redondeadas 74">
            <a:extLst>
              <a:ext uri="{FF2B5EF4-FFF2-40B4-BE49-F238E27FC236}">
                <a16:creationId xmlns:a16="http://schemas.microsoft.com/office/drawing/2014/main" id="{E61AB0C7-5FE2-4C8D-8788-2E222C8D4F9F}"/>
              </a:ext>
            </a:extLst>
          </p:cNvPr>
          <p:cNvSpPr/>
          <p:nvPr/>
        </p:nvSpPr>
        <p:spPr>
          <a:xfrm>
            <a:off x="1754365" y="4178834"/>
            <a:ext cx="1351365" cy="291711"/>
          </a:xfrm>
          <a:prstGeom prst="roundRect">
            <a:avLst>
              <a:gd name="adj" fmla="val 50000"/>
            </a:avLst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Comprar</a:t>
            </a:r>
            <a:endParaRPr lang="es-CO" dirty="0"/>
          </a:p>
        </p:txBody>
      </p:sp>
      <p:sp>
        <p:nvSpPr>
          <p:cNvPr id="76" name="Rectángulo: esquinas redondeadas 75">
            <a:extLst>
              <a:ext uri="{FF2B5EF4-FFF2-40B4-BE49-F238E27FC236}">
                <a16:creationId xmlns:a16="http://schemas.microsoft.com/office/drawing/2014/main" id="{52EB8667-C170-481C-8E17-42B856BE3272}"/>
              </a:ext>
            </a:extLst>
          </p:cNvPr>
          <p:cNvSpPr/>
          <p:nvPr/>
        </p:nvSpPr>
        <p:spPr>
          <a:xfrm>
            <a:off x="1754364" y="6534689"/>
            <a:ext cx="1351365" cy="291711"/>
          </a:xfrm>
          <a:prstGeom prst="roundRect">
            <a:avLst>
              <a:gd name="adj" fmla="val 50000"/>
            </a:avLst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/>
              <a:t>Comprar</a:t>
            </a:r>
            <a:endParaRPr lang="es-CO" dirty="0"/>
          </a:p>
        </p:txBody>
      </p:sp>
      <p:sp>
        <p:nvSpPr>
          <p:cNvPr id="77" name="Rectángulo: esquinas redondeadas 76">
            <a:extLst>
              <a:ext uri="{FF2B5EF4-FFF2-40B4-BE49-F238E27FC236}">
                <a16:creationId xmlns:a16="http://schemas.microsoft.com/office/drawing/2014/main" id="{49F200FA-9B2E-49F6-881E-F195AB909454}"/>
              </a:ext>
            </a:extLst>
          </p:cNvPr>
          <p:cNvSpPr/>
          <p:nvPr/>
        </p:nvSpPr>
        <p:spPr>
          <a:xfrm>
            <a:off x="4223421" y="4178834"/>
            <a:ext cx="1351365" cy="291711"/>
          </a:xfrm>
          <a:prstGeom prst="roundRect">
            <a:avLst>
              <a:gd name="adj" fmla="val 50000"/>
            </a:avLst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Comprar</a:t>
            </a:r>
            <a:endParaRPr lang="es-CO" dirty="0"/>
          </a:p>
        </p:txBody>
      </p:sp>
      <p:sp>
        <p:nvSpPr>
          <p:cNvPr id="78" name="Rectángulo: esquinas redondeadas 77">
            <a:extLst>
              <a:ext uri="{FF2B5EF4-FFF2-40B4-BE49-F238E27FC236}">
                <a16:creationId xmlns:a16="http://schemas.microsoft.com/office/drawing/2014/main" id="{EACC3FD7-1D07-403C-A1DF-98321E507BB3}"/>
              </a:ext>
            </a:extLst>
          </p:cNvPr>
          <p:cNvSpPr/>
          <p:nvPr/>
        </p:nvSpPr>
        <p:spPr>
          <a:xfrm>
            <a:off x="4223420" y="6534689"/>
            <a:ext cx="1351365" cy="291711"/>
          </a:xfrm>
          <a:prstGeom prst="roundRect">
            <a:avLst>
              <a:gd name="adj" fmla="val 50000"/>
            </a:avLst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/>
              <a:t>Comprar</a:t>
            </a:r>
            <a:endParaRPr lang="es-CO" dirty="0"/>
          </a:p>
        </p:txBody>
      </p:sp>
      <p:sp>
        <p:nvSpPr>
          <p:cNvPr id="79" name="Rectángulo: esquinas redondeadas 78">
            <a:extLst>
              <a:ext uri="{FF2B5EF4-FFF2-40B4-BE49-F238E27FC236}">
                <a16:creationId xmlns:a16="http://schemas.microsoft.com/office/drawing/2014/main" id="{4E931E31-8BE3-4A4D-905C-2DB8805A9FEF}"/>
              </a:ext>
            </a:extLst>
          </p:cNvPr>
          <p:cNvSpPr/>
          <p:nvPr/>
        </p:nvSpPr>
        <p:spPr>
          <a:xfrm>
            <a:off x="6621151" y="4178834"/>
            <a:ext cx="1351365" cy="291711"/>
          </a:xfrm>
          <a:prstGeom prst="roundRect">
            <a:avLst>
              <a:gd name="adj" fmla="val 50000"/>
            </a:avLst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/>
              <a:t>Comprar</a:t>
            </a:r>
            <a:endParaRPr lang="es-CO" dirty="0"/>
          </a:p>
        </p:txBody>
      </p:sp>
      <p:sp>
        <p:nvSpPr>
          <p:cNvPr id="80" name="Rectángulo: esquinas redondeadas 79">
            <a:extLst>
              <a:ext uri="{FF2B5EF4-FFF2-40B4-BE49-F238E27FC236}">
                <a16:creationId xmlns:a16="http://schemas.microsoft.com/office/drawing/2014/main" id="{E3AC0FEF-FF3B-4E34-9FB8-BCCBA15216B1}"/>
              </a:ext>
            </a:extLst>
          </p:cNvPr>
          <p:cNvSpPr/>
          <p:nvPr/>
        </p:nvSpPr>
        <p:spPr>
          <a:xfrm>
            <a:off x="6621150" y="6534689"/>
            <a:ext cx="1351365" cy="291711"/>
          </a:xfrm>
          <a:prstGeom prst="roundRect">
            <a:avLst>
              <a:gd name="adj" fmla="val 50000"/>
            </a:avLst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/>
              <a:t>Comprar</a:t>
            </a:r>
            <a:endParaRPr lang="es-CO" dirty="0"/>
          </a:p>
        </p:txBody>
      </p:sp>
      <p:sp>
        <p:nvSpPr>
          <p:cNvPr id="81" name="Rectángulo: esquinas redondeadas 80">
            <a:extLst>
              <a:ext uri="{FF2B5EF4-FFF2-40B4-BE49-F238E27FC236}">
                <a16:creationId xmlns:a16="http://schemas.microsoft.com/office/drawing/2014/main" id="{6C348177-C00D-4ED6-ABF5-8B46545B632A}"/>
              </a:ext>
            </a:extLst>
          </p:cNvPr>
          <p:cNvSpPr/>
          <p:nvPr/>
        </p:nvSpPr>
        <p:spPr>
          <a:xfrm>
            <a:off x="9062961" y="4178834"/>
            <a:ext cx="1351365" cy="291711"/>
          </a:xfrm>
          <a:prstGeom prst="roundRect">
            <a:avLst>
              <a:gd name="adj" fmla="val 50000"/>
            </a:avLst>
          </a:prstGeom>
          <a:solidFill>
            <a:srgbClr val="9505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/>
              <a:t>Comprar</a:t>
            </a:r>
            <a:endParaRPr lang="es-CO" dirty="0"/>
          </a:p>
        </p:txBody>
      </p:sp>
      <p:sp>
        <p:nvSpPr>
          <p:cNvPr id="82" name="Rectángulo: esquinas redondeadas 81">
            <a:extLst>
              <a:ext uri="{FF2B5EF4-FFF2-40B4-BE49-F238E27FC236}">
                <a16:creationId xmlns:a16="http://schemas.microsoft.com/office/drawing/2014/main" id="{8997FE25-E995-43F4-852F-CBD30862F336}"/>
              </a:ext>
            </a:extLst>
          </p:cNvPr>
          <p:cNvSpPr/>
          <p:nvPr/>
        </p:nvSpPr>
        <p:spPr>
          <a:xfrm>
            <a:off x="9062960" y="6534689"/>
            <a:ext cx="1351365" cy="291711"/>
          </a:xfrm>
          <a:prstGeom prst="roundRect">
            <a:avLst>
              <a:gd name="adj" fmla="val 50000"/>
            </a:avLst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/>
              <a:t>Comprar</a:t>
            </a:r>
            <a:endParaRPr lang="es-CO" dirty="0"/>
          </a:p>
        </p:txBody>
      </p:sp>
      <p:sp>
        <p:nvSpPr>
          <p:cNvPr id="83" name="Rectángulo 82">
            <a:extLst>
              <a:ext uri="{FF2B5EF4-FFF2-40B4-BE49-F238E27FC236}">
                <a16:creationId xmlns:a16="http://schemas.microsoft.com/office/drawing/2014/main" id="{2B4311CA-37AF-4598-866B-6A96E5C57860}"/>
              </a:ext>
            </a:extLst>
          </p:cNvPr>
          <p:cNvSpPr/>
          <p:nvPr/>
        </p:nvSpPr>
        <p:spPr>
          <a:xfrm>
            <a:off x="0" y="1323256"/>
            <a:ext cx="12203337" cy="5534744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604F6242-D7D4-43BA-9DBA-5BA65BC7E411}"/>
              </a:ext>
            </a:extLst>
          </p:cNvPr>
          <p:cNvSpPr/>
          <p:nvPr/>
        </p:nvSpPr>
        <p:spPr>
          <a:xfrm>
            <a:off x="2169862" y="1607446"/>
            <a:ext cx="7852275" cy="5140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6" name="CuadroTexto 85">
            <a:extLst>
              <a:ext uri="{FF2B5EF4-FFF2-40B4-BE49-F238E27FC236}">
                <a16:creationId xmlns:a16="http://schemas.microsoft.com/office/drawing/2014/main" id="{B8A0ADBC-21DB-4ED5-8983-6391519F683A}"/>
              </a:ext>
            </a:extLst>
          </p:cNvPr>
          <p:cNvSpPr txBox="1"/>
          <p:nvPr/>
        </p:nvSpPr>
        <p:spPr>
          <a:xfrm>
            <a:off x="2487141" y="4813572"/>
            <a:ext cx="40179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Fresa</a:t>
            </a:r>
          </a:p>
          <a:p>
            <a:pPr algn="ctr"/>
            <a:r>
              <a:rPr lang="es-ES" sz="1600" b="1" dirty="0">
                <a:solidFill>
                  <a:srgbClr val="FE423F"/>
                </a:solidFill>
              </a:rPr>
              <a:t>Lb $1.750</a:t>
            </a:r>
          </a:p>
          <a:p>
            <a:pPr algn="ctr"/>
            <a:r>
              <a:rPr lang="es-ES" sz="1600" b="1" dirty="0">
                <a:solidFill>
                  <a:srgbClr val="FE423F"/>
                </a:solidFill>
              </a:rPr>
              <a:t>COP</a:t>
            </a:r>
            <a:endParaRPr lang="es-CO" sz="1600" b="1" dirty="0">
              <a:solidFill>
                <a:srgbClr val="FE423F"/>
              </a:solidFill>
            </a:endParaRPr>
          </a:p>
        </p:txBody>
      </p:sp>
      <p:pic>
        <p:nvPicPr>
          <p:cNvPr id="87" name="Imagen 86">
            <a:extLst>
              <a:ext uri="{FF2B5EF4-FFF2-40B4-BE49-F238E27FC236}">
                <a16:creationId xmlns:a16="http://schemas.microsoft.com/office/drawing/2014/main" id="{1D4CEBBB-9414-4C73-9C67-6984AFADFEF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" r="683"/>
          <a:stretch/>
        </p:blipFill>
        <p:spPr>
          <a:xfrm>
            <a:off x="2487141" y="1966410"/>
            <a:ext cx="4017900" cy="2714622"/>
          </a:xfrm>
          <a:prstGeom prst="rect">
            <a:avLst/>
          </a:prstGeom>
        </p:spPr>
      </p:pic>
      <p:sp>
        <p:nvSpPr>
          <p:cNvPr id="88" name="Rectángulo: esquinas redondeadas 87">
            <a:extLst>
              <a:ext uri="{FF2B5EF4-FFF2-40B4-BE49-F238E27FC236}">
                <a16:creationId xmlns:a16="http://schemas.microsoft.com/office/drawing/2014/main" id="{B732F9D7-9AF6-41AA-A732-92894454BE87}"/>
              </a:ext>
            </a:extLst>
          </p:cNvPr>
          <p:cNvSpPr/>
          <p:nvPr/>
        </p:nvSpPr>
        <p:spPr>
          <a:xfrm>
            <a:off x="7033840" y="5649639"/>
            <a:ext cx="2489299" cy="537350"/>
          </a:xfrm>
          <a:prstGeom prst="roundRect">
            <a:avLst>
              <a:gd name="adj" fmla="val 50000"/>
            </a:avLst>
          </a:prstGeom>
          <a:solidFill>
            <a:srgbClr val="9505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/>
              <a:t>Comprar</a:t>
            </a:r>
            <a:endParaRPr lang="es-CO" dirty="0"/>
          </a:p>
        </p:txBody>
      </p:sp>
      <p:sp>
        <p:nvSpPr>
          <p:cNvPr id="89" name="CuadroTexto 88">
            <a:extLst>
              <a:ext uri="{FF2B5EF4-FFF2-40B4-BE49-F238E27FC236}">
                <a16:creationId xmlns:a16="http://schemas.microsoft.com/office/drawing/2014/main" id="{BD146A15-A3F3-4329-B264-923C9DB46742}"/>
              </a:ext>
            </a:extLst>
          </p:cNvPr>
          <p:cNvSpPr txBox="1"/>
          <p:nvPr/>
        </p:nvSpPr>
        <p:spPr>
          <a:xfrm>
            <a:off x="6737260" y="1984867"/>
            <a:ext cx="309585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solidFill>
                  <a:srgbClr val="FE423F"/>
                </a:solidFill>
              </a:rPr>
              <a:t>Fresa</a:t>
            </a:r>
          </a:p>
          <a:p>
            <a:r>
              <a:rPr lang="es-ES" sz="1600" dirty="0">
                <a:solidFill>
                  <a:srgbClr val="950501"/>
                </a:solidFill>
              </a:rPr>
              <a:t>El consumo de fresa aporta varios beneficios para tu salud; ya que es rica en antioxidantes y minerales como </a:t>
            </a:r>
            <a:r>
              <a:rPr lang="es-ES" sz="1600" dirty="0" err="1">
                <a:solidFill>
                  <a:srgbClr val="950501"/>
                </a:solidFill>
              </a:rPr>
              <a:t>manganesio</a:t>
            </a:r>
            <a:r>
              <a:rPr lang="es-ES" sz="1600" dirty="0">
                <a:solidFill>
                  <a:srgbClr val="950501"/>
                </a:solidFill>
              </a:rPr>
              <a:t>, magnesio y potasio.</a:t>
            </a:r>
          </a:p>
          <a:p>
            <a:r>
              <a:rPr lang="es-ES" sz="1600" dirty="0">
                <a:solidFill>
                  <a:srgbClr val="950501"/>
                </a:solidFill>
              </a:rPr>
              <a:t>Es rica en fibra, agua y tiene vitamina C, B2, B3 y ácido fólico. </a:t>
            </a:r>
          </a:p>
          <a:p>
            <a:r>
              <a:rPr lang="es-ES" sz="1600" dirty="0">
                <a:solidFill>
                  <a:srgbClr val="950501"/>
                </a:solidFill>
              </a:rPr>
              <a:t>Es baja en azúcar.</a:t>
            </a:r>
            <a:endParaRPr lang="es-CO" sz="1600" dirty="0">
              <a:solidFill>
                <a:srgbClr val="950501"/>
              </a:solidFill>
            </a:endParaRPr>
          </a:p>
        </p:txBody>
      </p:sp>
      <p:sp>
        <p:nvSpPr>
          <p:cNvPr id="90" name="Rectángulo: esquinas redondeadas 89">
            <a:extLst>
              <a:ext uri="{FF2B5EF4-FFF2-40B4-BE49-F238E27FC236}">
                <a16:creationId xmlns:a16="http://schemas.microsoft.com/office/drawing/2014/main" id="{04DCC3C1-68FD-474F-B872-08628CAAB568}"/>
              </a:ext>
            </a:extLst>
          </p:cNvPr>
          <p:cNvSpPr/>
          <p:nvPr/>
        </p:nvSpPr>
        <p:spPr>
          <a:xfrm>
            <a:off x="7033839" y="4504612"/>
            <a:ext cx="2489299" cy="53735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84AA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rgbClr val="950501"/>
                </a:solidFill>
              </a:rPr>
              <a:t>5 Lb.</a:t>
            </a:r>
            <a:endParaRPr lang="es-CO" dirty="0">
              <a:solidFill>
                <a:srgbClr val="950501"/>
              </a:solidFill>
            </a:endParaRP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24FEE26F-AF85-4B19-AB02-205CAF0EBD34}"/>
              </a:ext>
            </a:extLst>
          </p:cNvPr>
          <p:cNvSpPr/>
          <p:nvPr/>
        </p:nvSpPr>
        <p:spPr>
          <a:xfrm>
            <a:off x="7075060" y="4550204"/>
            <a:ext cx="460850" cy="460850"/>
          </a:xfrm>
          <a:prstGeom prst="ellipse">
            <a:avLst/>
          </a:prstGeom>
          <a:solidFill>
            <a:srgbClr val="84AA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400" dirty="0"/>
              <a:t>-</a:t>
            </a:r>
            <a:endParaRPr lang="es-CO" dirty="0"/>
          </a:p>
        </p:txBody>
      </p:sp>
      <p:sp>
        <p:nvSpPr>
          <p:cNvPr id="91" name="Elipse 90">
            <a:extLst>
              <a:ext uri="{FF2B5EF4-FFF2-40B4-BE49-F238E27FC236}">
                <a16:creationId xmlns:a16="http://schemas.microsoft.com/office/drawing/2014/main" id="{22315D2E-828E-42FC-B416-78B0655AB31D}"/>
              </a:ext>
            </a:extLst>
          </p:cNvPr>
          <p:cNvSpPr/>
          <p:nvPr/>
        </p:nvSpPr>
        <p:spPr>
          <a:xfrm>
            <a:off x="9027957" y="4547163"/>
            <a:ext cx="460850" cy="460850"/>
          </a:xfrm>
          <a:prstGeom prst="ellipse">
            <a:avLst/>
          </a:prstGeom>
          <a:solidFill>
            <a:srgbClr val="84AA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400" dirty="0"/>
              <a:t>+</a:t>
            </a:r>
            <a:endParaRPr lang="es-CO" sz="4400" dirty="0"/>
          </a:p>
        </p:txBody>
      </p:sp>
      <p:sp>
        <p:nvSpPr>
          <p:cNvPr id="92" name="CuadroTexto 91">
            <a:extLst>
              <a:ext uri="{FF2B5EF4-FFF2-40B4-BE49-F238E27FC236}">
                <a16:creationId xmlns:a16="http://schemas.microsoft.com/office/drawing/2014/main" id="{A3233810-A9BC-45D0-8A47-31C4AC854247}"/>
              </a:ext>
            </a:extLst>
          </p:cNvPr>
          <p:cNvSpPr txBox="1"/>
          <p:nvPr/>
        </p:nvSpPr>
        <p:spPr>
          <a:xfrm>
            <a:off x="6638149" y="5078222"/>
            <a:ext cx="3095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rgbClr val="950501"/>
                </a:solidFill>
              </a:rPr>
              <a:t>Total: $ 8.750</a:t>
            </a:r>
            <a:endParaRPr lang="es-CO" sz="1600" dirty="0">
              <a:solidFill>
                <a:srgbClr val="950501"/>
              </a:solidFill>
            </a:endParaRPr>
          </a:p>
        </p:txBody>
      </p:sp>
      <p:sp>
        <p:nvSpPr>
          <p:cNvPr id="93" name="Elipse 92">
            <a:extLst>
              <a:ext uri="{FF2B5EF4-FFF2-40B4-BE49-F238E27FC236}">
                <a16:creationId xmlns:a16="http://schemas.microsoft.com/office/drawing/2014/main" id="{9DA4CC46-D372-4E54-B542-ED0E1EC09611}"/>
              </a:ext>
            </a:extLst>
          </p:cNvPr>
          <p:cNvSpPr/>
          <p:nvPr/>
        </p:nvSpPr>
        <p:spPr>
          <a:xfrm>
            <a:off x="9500403" y="1650830"/>
            <a:ext cx="460850" cy="460850"/>
          </a:xfrm>
          <a:prstGeom prst="ellipse">
            <a:avLst/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x</a:t>
            </a:r>
            <a:endParaRPr lang="es-CO" sz="3200" dirty="0"/>
          </a:p>
        </p:txBody>
      </p:sp>
    </p:spTree>
    <p:extLst>
      <p:ext uri="{BB962C8B-B14F-4D97-AF65-F5344CB8AC3E}">
        <p14:creationId xmlns:p14="http://schemas.microsoft.com/office/powerpoint/2010/main" val="3440400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Un campo de pasto&#10;&#10;Descripción generada automáticamente">
            <a:extLst>
              <a:ext uri="{FF2B5EF4-FFF2-40B4-BE49-F238E27FC236}">
                <a16:creationId xmlns:a16="http://schemas.microsoft.com/office/drawing/2014/main" id="{7207F5AF-46B8-4E10-94AE-5E5314CD24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76" b="23270"/>
          <a:stretch/>
        </p:blipFill>
        <p:spPr>
          <a:xfrm>
            <a:off x="0" y="1319214"/>
            <a:ext cx="12192000" cy="5119498"/>
          </a:xfrm>
          <a:prstGeom prst="rect">
            <a:avLst/>
          </a:prstGeom>
        </p:spPr>
      </p:pic>
      <p:sp>
        <p:nvSpPr>
          <p:cNvPr id="38" name="Rectángulo 37">
            <a:extLst>
              <a:ext uri="{FF2B5EF4-FFF2-40B4-BE49-F238E27FC236}">
                <a16:creationId xmlns:a16="http://schemas.microsoft.com/office/drawing/2014/main" id="{3C6286F3-449A-4113-AA19-6825CA1E77AD}"/>
              </a:ext>
            </a:extLst>
          </p:cNvPr>
          <p:cNvSpPr/>
          <p:nvPr/>
        </p:nvSpPr>
        <p:spPr>
          <a:xfrm>
            <a:off x="0" y="1319214"/>
            <a:ext cx="4598504" cy="5119498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891F6531-4BE7-48F7-997F-837F9DA81C6B}"/>
              </a:ext>
            </a:extLst>
          </p:cNvPr>
          <p:cNvSpPr/>
          <p:nvPr/>
        </p:nvSpPr>
        <p:spPr>
          <a:xfrm>
            <a:off x="0" y="1"/>
            <a:ext cx="12192000" cy="1319214"/>
          </a:xfrm>
          <a:prstGeom prst="rect">
            <a:avLst/>
          </a:prstGeom>
          <a:solidFill>
            <a:srgbClr val="E6F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E85C670-300B-47F8-AFFB-D6F1647724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188" r="12717" b="25693"/>
          <a:stretch/>
        </p:blipFill>
        <p:spPr>
          <a:xfrm>
            <a:off x="169815" y="106017"/>
            <a:ext cx="3542535" cy="1213197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3CC131FA-0CA2-4F0B-86F7-936FBCDF06EC}"/>
              </a:ext>
            </a:extLst>
          </p:cNvPr>
          <p:cNvSpPr txBox="1"/>
          <p:nvPr/>
        </p:nvSpPr>
        <p:spPr>
          <a:xfrm>
            <a:off x="5058981" y="874643"/>
            <a:ext cx="10601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Alimentos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BFF3A4F-32C4-431E-9F94-976DE7597C6F}"/>
              </a:ext>
            </a:extLst>
          </p:cNvPr>
          <p:cNvSpPr txBox="1"/>
          <p:nvPr/>
        </p:nvSpPr>
        <p:spPr>
          <a:xfrm>
            <a:off x="6410259" y="874643"/>
            <a:ext cx="798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950501"/>
                </a:solidFill>
              </a:rPr>
              <a:t>Plantas</a:t>
            </a:r>
            <a:endParaRPr lang="es-CO" sz="1600" dirty="0">
              <a:solidFill>
                <a:srgbClr val="950501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06EFBDC-E896-4813-9754-82A37FE2A0B0}"/>
              </a:ext>
            </a:extLst>
          </p:cNvPr>
          <p:cNvSpPr txBox="1"/>
          <p:nvPr/>
        </p:nvSpPr>
        <p:spPr>
          <a:xfrm>
            <a:off x="7499498" y="874643"/>
            <a:ext cx="9469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Animales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4A9660E-CD2B-44C9-8479-08FD1F9D1106}"/>
              </a:ext>
            </a:extLst>
          </p:cNvPr>
          <p:cNvSpPr txBox="1"/>
          <p:nvPr/>
        </p:nvSpPr>
        <p:spPr>
          <a:xfrm>
            <a:off x="8737518" y="874643"/>
            <a:ext cx="13192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Herramientas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C95473FF-E349-4A43-921F-8730FB5B445F}"/>
              </a:ext>
            </a:extLst>
          </p:cNvPr>
          <p:cNvSpPr txBox="1"/>
          <p:nvPr/>
        </p:nvSpPr>
        <p:spPr>
          <a:xfrm>
            <a:off x="10164417" y="874643"/>
            <a:ext cx="14453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Sobre nosotros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A432E8D1-EE61-47D8-B4E3-0A698A22D809}"/>
              </a:ext>
            </a:extLst>
          </p:cNvPr>
          <p:cNvSpPr/>
          <p:nvPr/>
        </p:nvSpPr>
        <p:spPr>
          <a:xfrm>
            <a:off x="5058982" y="262041"/>
            <a:ext cx="3387434" cy="45057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2F8675E-4692-4032-A3A6-5C7386E54A4E}"/>
              </a:ext>
            </a:extLst>
          </p:cNvPr>
          <p:cNvSpPr txBox="1"/>
          <p:nvPr/>
        </p:nvSpPr>
        <p:spPr>
          <a:xfrm>
            <a:off x="5502374" y="318051"/>
            <a:ext cx="26529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Busca productos…</a:t>
            </a:r>
            <a:endParaRPr lang="es-CO" sz="1600" dirty="0">
              <a:solidFill>
                <a:srgbClr val="FE423F"/>
              </a:solidFill>
            </a:endParaRPr>
          </a:p>
        </p:txBody>
      </p:sp>
      <p:pic>
        <p:nvPicPr>
          <p:cNvPr id="20" name="Gráfico 19" descr="Lupa con relleno sólido">
            <a:extLst>
              <a:ext uri="{FF2B5EF4-FFF2-40B4-BE49-F238E27FC236}">
                <a16:creationId xmlns:a16="http://schemas.microsoft.com/office/drawing/2014/main" id="{11C9676D-A0FA-4924-8DBB-115926F01B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63819" y="318051"/>
            <a:ext cx="338555" cy="338555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C61C7961-C7DB-4BC5-919B-A74A4E4AB709}"/>
              </a:ext>
            </a:extLst>
          </p:cNvPr>
          <p:cNvSpPr txBox="1"/>
          <p:nvPr/>
        </p:nvSpPr>
        <p:spPr>
          <a:xfrm>
            <a:off x="10347829" y="318051"/>
            <a:ext cx="12619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Regístrate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21EFEA0A-67EA-48F4-8442-626CFFFA4EBC}"/>
              </a:ext>
            </a:extLst>
          </p:cNvPr>
          <p:cNvSpPr txBox="1"/>
          <p:nvPr/>
        </p:nvSpPr>
        <p:spPr>
          <a:xfrm>
            <a:off x="9287456" y="318051"/>
            <a:ext cx="12619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b="1" dirty="0">
                <a:solidFill>
                  <a:srgbClr val="950501"/>
                </a:solidFill>
              </a:rPr>
              <a:t>Inicia sesión</a:t>
            </a:r>
            <a:endParaRPr lang="es-CO" sz="1600" b="1" dirty="0">
              <a:solidFill>
                <a:srgbClr val="950501"/>
              </a:solidFill>
            </a:endParaRPr>
          </a:p>
        </p:txBody>
      </p:sp>
      <p:pic>
        <p:nvPicPr>
          <p:cNvPr id="24" name="Gráfico 23" descr="Carro de la compra con relleno sólido">
            <a:extLst>
              <a:ext uri="{FF2B5EF4-FFF2-40B4-BE49-F238E27FC236}">
                <a16:creationId xmlns:a16="http://schemas.microsoft.com/office/drawing/2014/main" id="{68667797-CC59-411E-8F18-EDC6D9AE5F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0162" y="318051"/>
            <a:ext cx="338554" cy="338554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EC3E255E-272E-4919-8DBA-BA2B77DF8B58}"/>
              </a:ext>
            </a:extLst>
          </p:cNvPr>
          <p:cNvSpPr txBox="1"/>
          <p:nvPr/>
        </p:nvSpPr>
        <p:spPr>
          <a:xfrm>
            <a:off x="764961" y="2669139"/>
            <a:ext cx="3552270" cy="1895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s-ES" sz="4400" spc="-150" dirty="0">
                <a:solidFill>
                  <a:srgbClr val="E6F4A2"/>
                </a:solidFill>
              </a:rPr>
              <a:t>El campo en tus </a:t>
            </a:r>
            <a:r>
              <a:rPr lang="es-ES" sz="10000" spc="-150" dirty="0">
                <a:solidFill>
                  <a:srgbClr val="E6F4A2"/>
                </a:solidFill>
              </a:rPr>
              <a:t>manos</a:t>
            </a:r>
            <a:endParaRPr lang="es-CO" sz="10000" spc="-150" dirty="0">
              <a:solidFill>
                <a:srgbClr val="E6F4A2"/>
              </a:solidFill>
            </a:endParaRP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C98B0E1A-546A-4FB0-B599-90F4841CB74B}"/>
              </a:ext>
            </a:extLst>
          </p:cNvPr>
          <p:cNvSpPr txBox="1"/>
          <p:nvPr/>
        </p:nvSpPr>
        <p:spPr>
          <a:xfrm>
            <a:off x="841983" y="4565043"/>
            <a:ext cx="3398227" cy="830997"/>
          </a:xfrm>
          <a:prstGeom prst="rect">
            <a:avLst/>
          </a:prstGeom>
          <a:solidFill>
            <a:srgbClr val="84AA02"/>
          </a:solidFill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E6F4A2"/>
                </a:solidFill>
              </a:rPr>
              <a:t>Tenemos los mejores productos que el campo colombiano tiene por ofrecer y los ponemos justo en tus manos.</a:t>
            </a:r>
            <a:endParaRPr lang="es-CO" sz="1600" dirty="0">
              <a:solidFill>
                <a:srgbClr val="E6F4A2"/>
              </a:solidFill>
            </a:endParaRP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E9684E87-99A6-47E5-9398-E60EC52FE494}"/>
              </a:ext>
            </a:extLst>
          </p:cNvPr>
          <p:cNvSpPr/>
          <p:nvPr/>
        </p:nvSpPr>
        <p:spPr>
          <a:xfrm>
            <a:off x="5657890" y="1213197"/>
            <a:ext cx="1550504" cy="1455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2FFF647E-ACED-4CB3-B96B-B38A09F57B69}"/>
              </a:ext>
            </a:extLst>
          </p:cNvPr>
          <p:cNvSpPr txBox="1"/>
          <p:nvPr/>
        </p:nvSpPr>
        <p:spPr>
          <a:xfrm>
            <a:off x="5657890" y="1242701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Semillas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E7B7892E-2E17-4EC6-87EE-20D4F6F34AF3}"/>
              </a:ext>
            </a:extLst>
          </p:cNvPr>
          <p:cNvSpPr txBox="1"/>
          <p:nvPr/>
        </p:nvSpPr>
        <p:spPr>
          <a:xfrm>
            <a:off x="5657890" y="1605329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Macetas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9809278B-340F-4670-9BFF-2AD2761F131E}"/>
              </a:ext>
            </a:extLst>
          </p:cNvPr>
          <p:cNvSpPr txBox="1"/>
          <p:nvPr/>
        </p:nvSpPr>
        <p:spPr>
          <a:xfrm>
            <a:off x="5657890" y="1967957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Sustratos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BCC9265B-EFFF-41DA-96F0-ED2AEF159B3B}"/>
              </a:ext>
            </a:extLst>
          </p:cNvPr>
          <p:cNvSpPr txBox="1"/>
          <p:nvPr/>
        </p:nvSpPr>
        <p:spPr>
          <a:xfrm>
            <a:off x="5657890" y="2330585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Fertilizantes</a:t>
            </a:r>
            <a:endParaRPr lang="es-CO" sz="1600" dirty="0">
              <a:solidFill>
                <a:srgbClr val="FE42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85919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Un campo de pasto&#10;&#10;Descripción generada automáticamente">
            <a:extLst>
              <a:ext uri="{FF2B5EF4-FFF2-40B4-BE49-F238E27FC236}">
                <a16:creationId xmlns:a16="http://schemas.microsoft.com/office/drawing/2014/main" id="{7207F5AF-46B8-4E10-94AE-5E5314CD24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76" b="23270"/>
          <a:stretch/>
        </p:blipFill>
        <p:spPr>
          <a:xfrm>
            <a:off x="0" y="1319214"/>
            <a:ext cx="12192000" cy="5119498"/>
          </a:xfrm>
          <a:prstGeom prst="rect">
            <a:avLst/>
          </a:prstGeom>
        </p:spPr>
      </p:pic>
      <p:sp>
        <p:nvSpPr>
          <p:cNvPr id="38" name="Rectángulo 37">
            <a:extLst>
              <a:ext uri="{FF2B5EF4-FFF2-40B4-BE49-F238E27FC236}">
                <a16:creationId xmlns:a16="http://schemas.microsoft.com/office/drawing/2014/main" id="{3C6286F3-449A-4113-AA19-6825CA1E77AD}"/>
              </a:ext>
            </a:extLst>
          </p:cNvPr>
          <p:cNvSpPr/>
          <p:nvPr/>
        </p:nvSpPr>
        <p:spPr>
          <a:xfrm>
            <a:off x="0" y="1319214"/>
            <a:ext cx="4598504" cy="5119498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891F6531-4BE7-48F7-997F-837F9DA81C6B}"/>
              </a:ext>
            </a:extLst>
          </p:cNvPr>
          <p:cNvSpPr/>
          <p:nvPr/>
        </p:nvSpPr>
        <p:spPr>
          <a:xfrm>
            <a:off x="0" y="1"/>
            <a:ext cx="12192000" cy="1319214"/>
          </a:xfrm>
          <a:prstGeom prst="rect">
            <a:avLst/>
          </a:prstGeom>
          <a:solidFill>
            <a:srgbClr val="E6F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E85C670-300B-47F8-AFFB-D6F1647724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188" r="12717" b="25693"/>
          <a:stretch/>
        </p:blipFill>
        <p:spPr>
          <a:xfrm>
            <a:off x="169815" y="106017"/>
            <a:ext cx="3542535" cy="1213197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3CC131FA-0CA2-4F0B-86F7-936FBCDF06EC}"/>
              </a:ext>
            </a:extLst>
          </p:cNvPr>
          <p:cNvSpPr txBox="1"/>
          <p:nvPr/>
        </p:nvSpPr>
        <p:spPr>
          <a:xfrm>
            <a:off x="5058981" y="874643"/>
            <a:ext cx="10601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Alimentos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BFF3A4F-32C4-431E-9F94-976DE7597C6F}"/>
              </a:ext>
            </a:extLst>
          </p:cNvPr>
          <p:cNvSpPr txBox="1"/>
          <p:nvPr/>
        </p:nvSpPr>
        <p:spPr>
          <a:xfrm>
            <a:off x="6410259" y="874643"/>
            <a:ext cx="798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950501"/>
                </a:solidFill>
              </a:rPr>
              <a:t>Plantas</a:t>
            </a:r>
            <a:endParaRPr lang="es-CO" sz="1600" dirty="0">
              <a:solidFill>
                <a:srgbClr val="950501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06EFBDC-E896-4813-9754-82A37FE2A0B0}"/>
              </a:ext>
            </a:extLst>
          </p:cNvPr>
          <p:cNvSpPr txBox="1"/>
          <p:nvPr/>
        </p:nvSpPr>
        <p:spPr>
          <a:xfrm>
            <a:off x="7499498" y="874643"/>
            <a:ext cx="9469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Animales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4A9660E-CD2B-44C9-8479-08FD1F9D1106}"/>
              </a:ext>
            </a:extLst>
          </p:cNvPr>
          <p:cNvSpPr txBox="1"/>
          <p:nvPr/>
        </p:nvSpPr>
        <p:spPr>
          <a:xfrm>
            <a:off x="8737518" y="874643"/>
            <a:ext cx="13192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Herramientas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C95473FF-E349-4A43-921F-8730FB5B445F}"/>
              </a:ext>
            </a:extLst>
          </p:cNvPr>
          <p:cNvSpPr txBox="1"/>
          <p:nvPr/>
        </p:nvSpPr>
        <p:spPr>
          <a:xfrm>
            <a:off x="10164417" y="874643"/>
            <a:ext cx="14453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Sobre nosotros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A432E8D1-EE61-47D8-B4E3-0A698A22D809}"/>
              </a:ext>
            </a:extLst>
          </p:cNvPr>
          <p:cNvSpPr/>
          <p:nvPr/>
        </p:nvSpPr>
        <p:spPr>
          <a:xfrm>
            <a:off x="5058982" y="262041"/>
            <a:ext cx="3387434" cy="45057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2F8675E-4692-4032-A3A6-5C7386E54A4E}"/>
              </a:ext>
            </a:extLst>
          </p:cNvPr>
          <p:cNvSpPr txBox="1"/>
          <p:nvPr/>
        </p:nvSpPr>
        <p:spPr>
          <a:xfrm>
            <a:off x="5502374" y="318051"/>
            <a:ext cx="26529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Busca productos…</a:t>
            </a:r>
            <a:endParaRPr lang="es-CO" sz="1600" dirty="0">
              <a:solidFill>
                <a:srgbClr val="FE423F"/>
              </a:solidFill>
            </a:endParaRPr>
          </a:p>
        </p:txBody>
      </p:sp>
      <p:pic>
        <p:nvPicPr>
          <p:cNvPr id="20" name="Gráfico 19" descr="Lupa con relleno sólido">
            <a:extLst>
              <a:ext uri="{FF2B5EF4-FFF2-40B4-BE49-F238E27FC236}">
                <a16:creationId xmlns:a16="http://schemas.microsoft.com/office/drawing/2014/main" id="{11C9676D-A0FA-4924-8DBB-115926F01B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63819" y="318051"/>
            <a:ext cx="338555" cy="338555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C61C7961-C7DB-4BC5-919B-A74A4E4AB709}"/>
              </a:ext>
            </a:extLst>
          </p:cNvPr>
          <p:cNvSpPr txBox="1"/>
          <p:nvPr/>
        </p:nvSpPr>
        <p:spPr>
          <a:xfrm>
            <a:off x="10347829" y="318051"/>
            <a:ext cx="12619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Regístrate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21EFEA0A-67EA-48F4-8442-626CFFFA4EBC}"/>
              </a:ext>
            </a:extLst>
          </p:cNvPr>
          <p:cNvSpPr txBox="1"/>
          <p:nvPr/>
        </p:nvSpPr>
        <p:spPr>
          <a:xfrm>
            <a:off x="9287456" y="318051"/>
            <a:ext cx="12619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b="1" dirty="0">
                <a:solidFill>
                  <a:srgbClr val="950501"/>
                </a:solidFill>
              </a:rPr>
              <a:t>Inicia sesión</a:t>
            </a:r>
            <a:endParaRPr lang="es-CO" sz="1600" b="1" dirty="0">
              <a:solidFill>
                <a:srgbClr val="950501"/>
              </a:solidFill>
            </a:endParaRPr>
          </a:p>
        </p:txBody>
      </p:sp>
      <p:pic>
        <p:nvPicPr>
          <p:cNvPr id="24" name="Gráfico 23" descr="Carro de la compra con relleno sólido">
            <a:extLst>
              <a:ext uri="{FF2B5EF4-FFF2-40B4-BE49-F238E27FC236}">
                <a16:creationId xmlns:a16="http://schemas.microsoft.com/office/drawing/2014/main" id="{68667797-CC59-411E-8F18-EDC6D9AE5F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0162" y="318051"/>
            <a:ext cx="338554" cy="338554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EC3E255E-272E-4919-8DBA-BA2B77DF8B58}"/>
              </a:ext>
            </a:extLst>
          </p:cNvPr>
          <p:cNvSpPr txBox="1"/>
          <p:nvPr/>
        </p:nvSpPr>
        <p:spPr>
          <a:xfrm>
            <a:off x="764961" y="2669139"/>
            <a:ext cx="3552270" cy="647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s-ES" sz="4400" spc="-150" dirty="0">
                <a:solidFill>
                  <a:srgbClr val="E6F4A2"/>
                </a:solidFill>
              </a:rPr>
              <a:t>Plantas</a:t>
            </a:r>
            <a:endParaRPr lang="es-CO" sz="10000" spc="-150" dirty="0">
              <a:solidFill>
                <a:srgbClr val="E6F4A2"/>
              </a:solidFill>
            </a:endParaRP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C98B0E1A-546A-4FB0-B599-90F4841CB74B}"/>
              </a:ext>
            </a:extLst>
          </p:cNvPr>
          <p:cNvSpPr txBox="1"/>
          <p:nvPr/>
        </p:nvSpPr>
        <p:spPr>
          <a:xfrm>
            <a:off x="764961" y="3316689"/>
            <a:ext cx="3398227" cy="830997"/>
          </a:xfrm>
          <a:prstGeom prst="rect">
            <a:avLst/>
          </a:prstGeom>
          <a:solidFill>
            <a:srgbClr val="84AA02"/>
          </a:solidFill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E6F4A2"/>
                </a:solidFill>
              </a:rPr>
              <a:t>Aquí encuentras todo lo que necesitas para sembrar y cuidar tus plantas de huertos y jardines.</a:t>
            </a:r>
            <a:endParaRPr lang="es-CO" sz="1600" dirty="0">
              <a:solidFill>
                <a:srgbClr val="E6F4A2"/>
              </a:solidFill>
            </a:endParaRP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B77F42FE-D824-4CB2-A3D5-131161A183E4}"/>
              </a:ext>
            </a:extLst>
          </p:cNvPr>
          <p:cNvSpPr/>
          <p:nvPr/>
        </p:nvSpPr>
        <p:spPr>
          <a:xfrm>
            <a:off x="5837702" y="1431236"/>
            <a:ext cx="2811890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C2F435A2-6475-479F-817B-6B7AB4B1C55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9" b="1589"/>
          <a:stretch/>
        </p:blipFill>
        <p:spPr>
          <a:xfrm>
            <a:off x="5837701" y="1431235"/>
            <a:ext cx="2811890" cy="1815007"/>
          </a:xfrm>
          <a:prstGeom prst="rect">
            <a:avLst/>
          </a:prstGeom>
        </p:spPr>
      </p:pic>
      <p:sp>
        <p:nvSpPr>
          <p:cNvPr id="27" name="CuadroTexto 26">
            <a:extLst>
              <a:ext uri="{FF2B5EF4-FFF2-40B4-BE49-F238E27FC236}">
                <a16:creationId xmlns:a16="http://schemas.microsoft.com/office/drawing/2014/main" id="{C6738F9A-12A2-4C0B-9ABE-1600E8AF6562}"/>
              </a:ext>
            </a:extLst>
          </p:cNvPr>
          <p:cNvSpPr txBox="1"/>
          <p:nvPr/>
        </p:nvSpPr>
        <p:spPr>
          <a:xfrm>
            <a:off x="6468395" y="3242223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Semillas</a:t>
            </a:r>
            <a:endParaRPr lang="es-CO" sz="1600" b="1" dirty="0">
              <a:solidFill>
                <a:srgbClr val="FE423F"/>
              </a:solidFill>
            </a:endParaRPr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D933D320-3FAD-4E3F-B022-8D3C150F2196}"/>
              </a:ext>
            </a:extLst>
          </p:cNvPr>
          <p:cNvSpPr/>
          <p:nvPr/>
        </p:nvSpPr>
        <p:spPr>
          <a:xfrm>
            <a:off x="8818390" y="1431236"/>
            <a:ext cx="2811890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6B066D55-1B89-42D0-8490-B843A56490AE}"/>
              </a:ext>
            </a:extLst>
          </p:cNvPr>
          <p:cNvSpPr/>
          <p:nvPr/>
        </p:nvSpPr>
        <p:spPr>
          <a:xfrm>
            <a:off x="5837702" y="3836506"/>
            <a:ext cx="2811890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597B22DE-FC9B-4CBD-BA83-C7AD3A236815}"/>
              </a:ext>
            </a:extLst>
          </p:cNvPr>
          <p:cNvSpPr/>
          <p:nvPr/>
        </p:nvSpPr>
        <p:spPr>
          <a:xfrm>
            <a:off x="8818390" y="3836506"/>
            <a:ext cx="2811890" cy="21528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2B1E378C-7C3E-4180-BEFB-CAABAF9081C7}"/>
              </a:ext>
            </a:extLst>
          </p:cNvPr>
          <p:cNvSpPr txBox="1"/>
          <p:nvPr/>
        </p:nvSpPr>
        <p:spPr>
          <a:xfrm>
            <a:off x="9449083" y="3242223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Macetas</a:t>
            </a:r>
            <a:endParaRPr lang="es-CO" sz="1600" b="1" dirty="0">
              <a:solidFill>
                <a:srgbClr val="FE423F"/>
              </a:solidFill>
            </a:endParaRP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7F19E827-8467-4BE5-A963-0405226F53D8}"/>
              </a:ext>
            </a:extLst>
          </p:cNvPr>
          <p:cNvSpPr txBox="1"/>
          <p:nvPr/>
        </p:nvSpPr>
        <p:spPr>
          <a:xfrm>
            <a:off x="6468395" y="5650496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Sustratos</a:t>
            </a:r>
            <a:endParaRPr lang="es-CO" sz="1600" b="1" dirty="0">
              <a:solidFill>
                <a:srgbClr val="FE423F"/>
              </a:solidFill>
            </a:endParaRP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B9C76AEC-5156-42C6-9BBB-815F461DDD69}"/>
              </a:ext>
            </a:extLst>
          </p:cNvPr>
          <p:cNvSpPr txBox="1"/>
          <p:nvPr/>
        </p:nvSpPr>
        <p:spPr>
          <a:xfrm>
            <a:off x="9449083" y="5650496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rgbClr val="FE423F"/>
                </a:solidFill>
              </a:rPr>
              <a:t>Fertilizantes</a:t>
            </a:r>
            <a:endParaRPr lang="es-CO" sz="1600" b="1" dirty="0">
              <a:solidFill>
                <a:srgbClr val="FE423F"/>
              </a:solidFill>
            </a:endParaRPr>
          </a:p>
        </p:txBody>
      </p:sp>
      <p:pic>
        <p:nvPicPr>
          <p:cNvPr id="42" name="Imagen 41">
            <a:extLst>
              <a:ext uri="{FF2B5EF4-FFF2-40B4-BE49-F238E27FC236}">
                <a16:creationId xmlns:a16="http://schemas.microsoft.com/office/drawing/2014/main" id="{5271B3B9-7FE9-4FCC-8ECE-23C34D0C3C1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9" b="1589"/>
          <a:stretch/>
        </p:blipFill>
        <p:spPr>
          <a:xfrm>
            <a:off x="8799443" y="1431235"/>
            <a:ext cx="2841163" cy="1815007"/>
          </a:xfrm>
          <a:prstGeom prst="rect">
            <a:avLst/>
          </a:prstGeom>
        </p:spPr>
      </p:pic>
      <p:pic>
        <p:nvPicPr>
          <p:cNvPr id="43" name="Imagen 42">
            <a:extLst>
              <a:ext uri="{FF2B5EF4-FFF2-40B4-BE49-F238E27FC236}">
                <a16:creationId xmlns:a16="http://schemas.microsoft.com/office/drawing/2014/main" id="{8E8D555F-DAFF-4F6E-BD44-3D82CCD393F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9" b="1589"/>
          <a:stretch/>
        </p:blipFill>
        <p:spPr>
          <a:xfrm>
            <a:off x="5837701" y="3833190"/>
            <a:ext cx="2811890" cy="1815007"/>
          </a:xfrm>
          <a:prstGeom prst="rect">
            <a:avLst/>
          </a:prstGeom>
        </p:spPr>
      </p:pic>
      <p:pic>
        <p:nvPicPr>
          <p:cNvPr id="44" name="Imagen 43">
            <a:extLst>
              <a:ext uri="{FF2B5EF4-FFF2-40B4-BE49-F238E27FC236}">
                <a16:creationId xmlns:a16="http://schemas.microsoft.com/office/drawing/2014/main" id="{83304E65-AA1C-490E-AE32-9D93AC26779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8" b="938"/>
          <a:stretch/>
        </p:blipFill>
        <p:spPr>
          <a:xfrm>
            <a:off x="8818389" y="3833190"/>
            <a:ext cx="2811890" cy="1815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652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207F5AF-46B8-4E10-94AE-5E5314CD24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3" b="26963"/>
          <a:stretch/>
        </p:blipFill>
        <p:spPr>
          <a:xfrm>
            <a:off x="0" y="1319214"/>
            <a:ext cx="12192000" cy="5119498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EBF9DB0F-DA17-49B5-A502-552642203B90}"/>
              </a:ext>
            </a:extLst>
          </p:cNvPr>
          <p:cNvSpPr/>
          <p:nvPr/>
        </p:nvSpPr>
        <p:spPr>
          <a:xfrm>
            <a:off x="7593497" y="1319214"/>
            <a:ext cx="4598504" cy="5119498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891F6531-4BE7-48F7-997F-837F9DA81C6B}"/>
              </a:ext>
            </a:extLst>
          </p:cNvPr>
          <p:cNvSpPr/>
          <p:nvPr/>
        </p:nvSpPr>
        <p:spPr>
          <a:xfrm>
            <a:off x="0" y="1"/>
            <a:ext cx="12192000" cy="1319214"/>
          </a:xfrm>
          <a:prstGeom prst="rect">
            <a:avLst/>
          </a:prstGeom>
          <a:solidFill>
            <a:srgbClr val="E6F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E85C670-300B-47F8-AFFB-D6F1647724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188" r="12717" b="25693"/>
          <a:stretch/>
        </p:blipFill>
        <p:spPr>
          <a:xfrm>
            <a:off x="169815" y="106017"/>
            <a:ext cx="3542535" cy="1213197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3CC131FA-0CA2-4F0B-86F7-936FBCDF06EC}"/>
              </a:ext>
            </a:extLst>
          </p:cNvPr>
          <p:cNvSpPr txBox="1"/>
          <p:nvPr/>
        </p:nvSpPr>
        <p:spPr>
          <a:xfrm>
            <a:off x="5058981" y="874643"/>
            <a:ext cx="10601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Alimentos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BFF3A4F-32C4-431E-9F94-976DE7597C6F}"/>
              </a:ext>
            </a:extLst>
          </p:cNvPr>
          <p:cNvSpPr txBox="1"/>
          <p:nvPr/>
        </p:nvSpPr>
        <p:spPr>
          <a:xfrm>
            <a:off x="6410259" y="874643"/>
            <a:ext cx="798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Plantas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06EFBDC-E896-4813-9754-82A37FE2A0B0}"/>
              </a:ext>
            </a:extLst>
          </p:cNvPr>
          <p:cNvSpPr txBox="1"/>
          <p:nvPr/>
        </p:nvSpPr>
        <p:spPr>
          <a:xfrm>
            <a:off x="7499498" y="874643"/>
            <a:ext cx="9469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950501"/>
                </a:solidFill>
              </a:rPr>
              <a:t>Animales</a:t>
            </a:r>
            <a:endParaRPr lang="es-CO" sz="1600" dirty="0">
              <a:solidFill>
                <a:srgbClr val="950501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4A9660E-CD2B-44C9-8479-08FD1F9D1106}"/>
              </a:ext>
            </a:extLst>
          </p:cNvPr>
          <p:cNvSpPr txBox="1"/>
          <p:nvPr/>
        </p:nvSpPr>
        <p:spPr>
          <a:xfrm>
            <a:off x="8737518" y="874643"/>
            <a:ext cx="13192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Herramientas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C95473FF-E349-4A43-921F-8730FB5B445F}"/>
              </a:ext>
            </a:extLst>
          </p:cNvPr>
          <p:cNvSpPr txBox="1"/>
          <p:nvPr/>
        </p:nvSpPr>
        <p:spPr>
          <a:xfrm>
            <a:off x="10164417" y="874643"/>
            <a:ext cx="14453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Sobre nosotros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A432E8D1-EE61-47D8-B4E3-0A698A22D809}"/>
              </a:ext>
            </a:extLst>
          </p:cNvPr>
          <p:cNvSpPr/>
          <p:nvPr/>
        </p:nvSpPr>
        <p:spPr>
          <a:xfrm>
            <a:off x="5058982" y="262041"/>
            <a:ext cx="3387434" cy="45057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2F8675E-4692-4032-A3A6-5C7386E54A4E}"/>
              </a:ext>
            </a:extLst>
          </p:cNvPr>
          <p:cNvSpPr txBox="1"/>
          <p:nvPr/>
        </p:nvSpPr>
        <p:spPr>
          <a:xfrm>
            <a:off x="5502374" y="318051"/>
            <a:ext cx="26529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Busca productos…</a:t>
            </a:r>
            <a:endParaRPr lang="es-CO" sz="1600" dirty="0">
              <a:solidFill>
                <a:srgbClr val="FE423F"/>
              </a:solidFill>
            </a:endParaRPr>
          </a:p>
        </p:txBody>
      </p:sp>
      <p:pic>
        <p:nvPicPr>
          <p:cNvPr id="20" name="Gráfico 19" descr="Lupa con relleno sólido">
            <a:extLst>
              <a:ext uri="{FF2B5EF4-FFF2-40B4-BE49-F238E27FC236}">
                <a16:creationId xmlns:a16="http://schemas.microsoft.com/office/drawing/2014/main" id="{11C9676D-A0FA-4924-8DBB-115926F01B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63819" y="318051"/>
            <a:ext cx="338555" cy="338555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C61C7961-C7DB-4BC5-919B-A74A4E4AB709}"/>
              </a:ext>
            </a:extLst>
          </p:cNvPr>
          <p:cNvSpPr txBox="1"/>
          <p:nvPr/>
        </p:nvSpPr>
        <p:spPr>
          <a:xfrm>
            <a:off x="10347829" y="318051"/>
            <a:ext cx="12619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dirty="0">
                <a:solidFill>
                  <a:srgbClr val="FE423F"/>
                </a:solidFill>
              </a:rPr>
              <a:t>Regístrate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21EFEA0A-67EA-48F4-8442-626CFFFA4EBC}"/>
              </a:ext>
            </a:extLst>
          </p:cNvPr>
          <p:cNvSpPr txBox="1"/>
          <p:nvPr/>
        </p:nvSpPr>
        <p:spPr>
          <a:xfrm>
            <a:off x="9287456" y="318051"/>
            <a:ext cx="12619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600" b="1" dirty="0">
                <a:solidFill>
                  <a:srgbClr val="950501"/>
                </a:solidFill>
              </a:rPr>
              <a:t>Inicia sesión</a:t>
            </a:r>
            <a:endParaRPr lang="es-CO" sz="1600" b="1" dirty="0">
              <a:solidFill>
                <a:srgbClr val="950501"/>
              </a:solidFill>
            </a:endParaRPr>
          </a:p>
        </p:txBody>
      </p:sp>
      <p:pic>
        <p:nvPicPr>
          <p:cNvPr id="24" name="Gráfico 23" descr="Carro de la compra con relleno sólido">
            <a:extLst>
              <a:ext uri="{FF2B5EF4-FFF2-40B4-BE49-F238E27FC236}">
                <a16:creationId xmlns:a16="http://schemas.microsoft.com/office/drawing/2014/main" id="{68667797-CC59-411E-8F18-EDC6D9AE5F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0162" y="318051"/>
            <a:ext cx="338554" cy="338554"/>
          </a:xfrm>
          <a:prstGeom prst="rect">
            <a:avLst/>
          </a:prstGeom>
        </p:spPr>
      </p:pic>
      <p:sp>
        <p:nvSpPr>
          <p:cNvPr id="30" name="Rectángulo 29">
            <a:extLst>
              <a:ext uri="{FF2B5EF4-FFF2-40B4-BE49-F238E27FC236}">
                <a16:creationId xmlns:a16="http://schemas.microsoft.com/office/drawing/2014/main" id="{E9684E87-99A6-47E5-9398-E60EC52FE494}"/>
              </a:ext>
            </a:extLst>
          </p:cNvPr>
          <p:cNvSpPr/>
          <p:nvPr/>
        </p:nvSpPr>
        <p:spPr>
          <a:xfrm>
            <a:off x="6895910" y="1213197"/>
            <a:ext cx="1550504" cy="10933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2FFF647E-ACED-4CB3-B96B-B38A09F57B69}"/>
              </a:ext>
            </a:extLst>
          </p:cNvPr>
          <p:cNvSpPr txBox="1"/>
          <p:nvPr/>
        </p:nvSpPr>
        <p:spPr>
          <a:xfrm>
            <a:off x="6895910" y="1242701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Nutrición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E7B7892E-2E17-4EC6-87EE-20D4F6F34AF3}"/>
              </a:ext>
            </a:extLst>
          </p:cNvPr>
          <p:cNvSpPr txBox="1"/>
          <p:nvPr/>
        </p:nvSpPr>
        <p:spPr>
          <a:xfrm>
            <a:off x="6895910" y="1605329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Medicamentos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9809278B-340F-4670-9BFF-2AD2761F131E}"/>
              </a:ext>
            </a:extLst>
          </p:cNvPr>
          <p:cNvSpPr txBox="1"/>
          <p:nvPr/>
        </p:nvSpPr>
        <p:spPr>
          <a:xfrm>
            <a:off x="6895910" y="1967957"/>
            <a:ext cx="1550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FE423F"/>
                </a:solidFill>
              </a:rPr>
              <a:t>Fertilidad</a:t>
            </a:r>
            <a:endParaRPr lang="es-CO" sz="1600" dirty="0">
              <a:solidFill>
                <a:srgbClr val="FE423F"/>
              </a:solidFill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B9E704CA-82D8-4510-92BC-2884EC0CE3AD}"/>
              </a:ext>
            </a:extLst>
          </p:cNvPr>
          <p:cNvSpPr txBox="1"/>
          <p:nvPr/>
        </p:nvSpPr>
        <p:spPr>
          <a:xfrm>
            <a:off x="7739270" y="2592686"/>
            <a:ext cx="3552270" cy="1895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s-ES" sz="4400" spc="-150" dirty="0">
                <a:solidFill>
                  <a:srgbClr val="E6F4A2"/>
                </a:solidFill>
              </a:rPr>
              <a:t>El campo en tus </a:t>
            </a:r>
            <a:r>
              <a:rPr lang="es-ES" sz="10000" spc="-150" dirty="0">
                <a:solidFill>
                  <a:srgbClr val="E6F4A2"/>
                </a:solidFill>
              </a:rPr>
              <a:t>manos</a:t>
            </a:r>
            <a:endParaRPr lang="es-CO" sz="10000" spc="-150" dirty="0">
              <a:solidFill>
                <a:srgbClr val="E6F4A2"/>
              </a:solidFill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2A6781B5-A685-4454-9F80-B3CBFD782582}"/>
              </a:ext>
            </a:extLst>
          </p:cNvPr>
          <p:cNvSpPr txBox="1"/>
          <p:nvPr/>
        </p:nvSpPr>
        <p:spPr>
          <a:xfrm>
            <a:off x="7816292" y="4488590"/>
            <a:ext cx="3398227" cy="830997"/>
          </a:xfrm>
          <a:prstGeom prst="rect">
            <a:avLst/>
          </a:prstGeom>
          <a:solidFill>
            <a:srgbClr val="84AA02"/>
          </a:solidFill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rgbClr val="E6F4A2"/>
                </a:solidFill>
              </a:rPr>
              <a:t>Tenemos los mejores productos que el campo colombiano tiene por ofrecer y los ponemos justo en tus manos.</a:t>
            </a:r>
            <a:endParaRPr lang="es-CO" sz="1600" dirty="0">
              <a:solidFill>
                <a:srgbClr val="E6F4A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990446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</TotalTime>
  <Words>515</Words>
  <Application>Microsoft Office PowerPoint</Application>
  <PresentationFormat>Panorámica</PresentationFormat>
  <Paragraphs>208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Margie Pamela Rubio Hurtado</dc:creator>
  <cp:lastModifiedBy>Margie Pamela Rubio Hurtado</cp:lastModifiedBy>
  <cp:revision>1</cp:revision>
  <dcterms:created xsi:type="dcterms:W3CDTF">2021-09-19T17:24:14Z</dcterms:created>
  <dcterms:modified xsi:type="dcterms:W3CDTF">2021-10-24T05:56:00Z</dcterms:modified>
</cp:coreProperties>
</file>

<file path=docProps/thumbnail.jpeg>
</file>